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29"/>
  </p:notesMasterIdLst>
  <p:handoutMasterIdLst>
    <p:handoutMasterId r:id="rId30"/>
  </p:handoutMasterIdLst>
  <p:sldIdLst>
    <p:sldId id="256" r:id="rId2"/>
    <p:sldId id="285" r:id="rId3"/>
    <p:sldId id="258" r:id="rId4"/>
    <p:sldId id="259" r:id="rId5"/>
    <p:sldId id="260" r:id="rId6"/>
    <p:sldId id="261" r:id="rId7"/>
    <p:sldId id="262" r:id="rId8"/>
    <p:sldId id="263" r:id="rId9"/>
    <p:sldId id="269" r:id="rId10"/>
    <p:sldId id="264" r:id="rId11"/>
    <p:sldId id="265" r:id="rId12"/>
    <p:sldId id="266" r:id="rId13"/>
    <p:sldId id="267" r:id="rId14"/>
    <p:sldId id="286"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hC6yzhEHtIBSmMIEGslU5Tqn31U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e Pujol (ppujol@niet.org)" initials="PP(" lastIdx="1" clrIdx="0">
    <p:extLst>
      <p:ext uri="{19B8F6BF-5375-455C-9EA6-DF929625EA0E}">
        <p15:presenceInfo xmlns:p15="http://schemas.microsoft.com/office/powerpoint/2012/main" userId="S-1-5-21-796845957-1935655697-725345543-72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E3ACFA-8A81-4268-834B-EC343CAD0EC6}">
  <a:tblStyle styleId="{90E3ACFA-8A81-4268-834B-EC343CAD0EC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E"/>
          </a:solidFill>
        </a:fill>
      </a:tcStyle>
    </a:wholeTbl>
    <a:band1H>
      <a:tcTxStyle/>
      <a:tcStyle>
        <a:tcBdr/>
        <a:fill>
          <a:solidFill>
            <a:srgbClr val="CBD1DB"/>
          </a:solidFill>
        </a:fill>
      </a:tcStyle>
    </a:band1H>
    <a:band2H>
      <a:tcTxStyle/>
      <a:tcStyle>
        <a:tcBdr/>
      </a:tcStyle>
    </a:band2H>
    <a:band1V>
      <a:tcTxStyle/>
      <a:tcStyle>
        <a:tcBdr/>
        <a:fill>
          <a:solidFill>
            <a:srgbClr val="CBD1DB"/>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5540" autoAdjust="0"/>
  </p:normalViewPr>
  <p:slideViewPr>
    <p:cSldViewPr snapToGrid="0">
      <p:cViewPr varScale="1">
        <p:scale>
          <a:sx n="49" d="100"/>
          <a:sy n="49" d="100"/>
        </p:scale>
        <p:origin x="1244" y="36"/>
      </p:cViewPr>
      <p:guideLst/>
    </p:cSldViewPr>
  </p:slideViewPr>
  <p:notesTextViewPr>
    <p:cViewPr>
      <p:scale>
        <a:sx n="1" d="1"/>
        <a:sy n="1" d="1"/>
      </p:scale>
      <p:origin x="0" y="0"/>
    </p:cViewPr>
  </p:notesTextViewPr>
  <p:notesViewPr>
    <p:cSldViewPr snapToGrid="0">
      <p:cViewPr varScale="1">
        <p:scale>
          <a:sx n="49" d="100"/>
          <a:sy n="49" d="100"/>
        </p:scale>
        <p:origin x="2644"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customschemas.google.com/relationships/presentationmetadata" Target="meta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0937E6C-35A5-469D-95F2-A27A86DCA948}" type="datetimeFigureOut">
              <a:rPr lang="en-US" smtClean="0"/>
              <a:t>4/24/2020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4B972A4-826A-48AC-82C4-37E17B8F08F8}" type="slidenum">
              <a:rPr lang="en-US" smtClean="0"/>
              <a:t>‹#›</a:t>
            </a:fld>
            <a:endParaRPr lang="en-US"/>
          </a:p>
        </p:txBody>
      </p:sp>
    </p:spTree>
    <p:extLst>
      <p:ext uri="{BB962C8B-B14F-4D97-AF65-F5344CB8AC3E}">
        <p14:creationId xmlns:p14="http://schemas.microsoft.com/office/powerpoint/2010/main" val="960883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351736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join.quizizz.com/"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r>
              <a:rPr lang="en-US" b="0" dirty="0"/>
              <a:t>Say (video or in person): </a:t>
            </a:r>
            <a:endParaRPr dirty="0"/>
          </a:p>
          <a:p>
            <a:pPr marL="0" lvl="0" indent="0" algn="l" rtl="0">
              <a:spcBef>
                <a:spcPts val="0"/>
              </a:spcBef>
              <a:spcAft>
                <a:spcPts val="0"/>
              </a:spcAft>
              <a:buNone/>
            </a:pPr>
            <a:r>
              <a:rPr lang="en-US" b="0" dirty="0"/>
              <a:t>[Introduce yourself and provide today’s focus]</a:t>
            </a:r>
            <a:endParaRPr b="0" dirty="0"/>
          </a:p>
          <a:p>
            <a:pPr marL="0" lvl="0" indent="0" algn="l" rtl="0">
              <a:spcBef>
                <a:spcPts val="0"/>
              </a:spcBef>
              <a:spcAft>
                <a:spcPts val="0"/>
              </a:spcAft>
              <a:buNone/>
            </a:pPr>
            <a:endParaRPr b="0" dirty="0"/>
          </a:p>
        </p:txBody>
      </p:sp>
      <p:sp>
        <p:nvSpPr>
          <p:cNvPr id="247" name="Google Shape;247;p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0</a:t>
            </a:fld>
            <a:endParaRPr/>
          </a:p>
        </p:txBody>
      </p:sp>
    </p:spTree>
    <p:extLst>
      <p:ext uri="{BB962C8B-B14F-4D97-AF65-F5344CB8AC3E}">
        <p14:creationId xmlns:p14="http://schemas.microsoft.com/office/powerpoint/2010/main" val="3618187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rtl="0"/>
            <a:r>
              <a:rPr lang="en-US" sz="1200" b="0" i="0" u="sng" strike="noStrike" kern="1200" cap="none" dirty="0">
                <a:solidFill>
                  <a:schemeClr val="tx1"/>
                </a:solidFill>
                <a:effectLst/>
                <a:latin typeface="Calibri"/>
                <a:ea typeface="Calibri"/>
                <a:cs typeface="Calibri"/>
                <a:sym typeface="Calibri"/>
              </a:rPr>
              <a:t>Applied</a:t>
            </a:r>
            <a:r>
              <a:rPr lang="en-US" sz="1200" b="0" i="0" u="sng" strike="noStrike" kern="1200" cap="none" baseline="0" dirty="0">
                <a:solidFill>
                  <a:schemeClr val="tx1"/>
                </a:solidFill>
                <a:effectLst/>
                <a:latin typeface="Calibri"/>
                <a:ea typeface="Calibri"/>
                <a:cs typeface="Calibri"/>
                <a:sym typeface="Calibri"/>
              </a:rPr>
              <a:t> Practice:</a:t>
            </a:r>
            <a:endParaRPr lang="en-US" sz="1200" b="0" i="0" u="sng" strike="noStrike" kern="1200" cap="none" dirty="0">
              <a:solidFill>
                <a:schemeClr val="tx1"/>
              </a:solidFill>
              <a:effectLst/>
              <a:latin typeface="Calibri"/>
              <a:ea typeface="Calibri"/>
              <a:cs typeface="Calibri"/>
              <a:sym typeface="Calibri"/>
            </a:endParaRPr>
          </a:p>
          <a:p>
            <a:pPr rtl="0"/>
            <a:r>
              <a:rPr lang="en-US" sz="1200" b="0" i="0" u="none" strike="noStrike" kern="1200" cap="none" dirty="0">
                <a:solidFill>
                  <a:schemeClr val="tx1"/>
                </a:solidFill>
                <a:effectLst/>
                <a:latin typeface="Calibri"/>
                <a:ea typeface="Calibri"/>
                <a:cs typeface="Calibri"/>
                <a:sym typeface="Calibri"/>
              </a:rPr>
              <a:t>This stage of the lesson focuses on the applied</a:t>
            </a:r>
            <a:r>
              <a:rPr lang="en-US" sz="1200" b="0" i="0" u="none" strike="noStrike" kern="1200" cap="none" baseline="0" dirty="0">
                <a:solidFill>
                  <a:schemeClr val="tx1"/>
                </a:solidFill>
                <a:effectLst/>
                <a:latin typeface="Calibri"/>
                <a:ea typeface="Calibri"/>
                <a:cs typeface="Calibri"/>
                <a:sym typeface="Calibri"/>
              </a:rPr>
              <a:t> </a:t>
            </a:r>
            <a:r>
              <a:rPr lang="en-US" sz="1200" b="0" i="0" u="none" strike="noStrike" kern="1200" cap="none" dirty="0">
                <a:solidFill>
                  <a:schemeClr val="tx1"/>
                </a:solidFill>
                <a:effectLst/>
                <a:latin typeface="Calibri"/>
                <a:ea typeface="Calibri"/>
                <a:cs typeface="Calibri"/>
                <a:sym typeface="Calibri"/>
              </a:rPr>
              <a:t>practice section of the guided release instructional model. </a:t>
            </a:r>
          </a:p>
          <a:p>
            <a:pPr rtl="0"/>
            <a:r>
              <a:rPr lang="en-US" sz="1200" b="0" i="0" u="none" strike="noStrike" kern="1200" cap="none" dirty="0">
                <a:solidFill>
                  <a:schemeClr val="tx1"/>
                </a:solidFill>
                <a:effectLst/>
                <a:latin typeface="Calibri"/>
                <a:ea typeface="Calibri"/>
                <a:cs typeface="Calibri"/>
                <a:sym typeface="Calibri"/>
              </a:rPr>
              <a:t>This is the point where students may be released to complete a graded activity or a group work task in breakout rooms. </a:t>
            </a:r>
          </a:p>
          <a:p>
            <a:pPr rtl="0"/>
            <a:r>
              <a:rPr lang="en-US" sz="1200" b="0" i="0" u="none" strike="noStrike" kern="1200" cap="none" dirty="0">
                <a:solidFill>
                  <a:schemeClr val="tx1"/>
                </a:solidFill>
                <a:effectLst/>
                <a:latin typeface="Calibri"/>
                <a:ea typeface="Calibri"/>
                <a:cs typeface="Calibri"/>
                <a:sym typeface="Calibri"/>
              </a:rPr>
              <a:t>Some lessons may not get to this</a:t>
            </a:r>
            <a:r>
              <a:rPr lang="en-US" sz="1200" b="0" i="0" u="none" strike="noStrike" kern="1200" cap="none" baseline="0" dirty="0">
                <a:solidFill>
                  <a:schemeClr val="tx1"/>
                </a:solidFill>
                <a:effectLst/>
                <a:latin typeface="Calibri"/>
                <a:ea typeface="Calibri"/>
                <a:cs typeface="Calibri"/>
                <a:sym typeface="Calibri"/>
              </a:rPr>
              <a:t> </a:t>
            </a:r>
            <a:r>
              <a:rPr lang="en-US" sz="1200" b="0" i="0" u="none" strike="noStrike" kern="1200" cap="none" dirty="0">
                <a:solidFill>
                  <a:schemeClr val="tx1"/>
                </a:solidFill>
                <a:effectLst/>
                <a:latin typeface="Calibri"/>
                <a:ea typeface="Calibri"/>
                <a:cs typeface="Calibri"/>
                <a:sym typeface="Calibri"/>
              </a:rPr>
              <a:t>stage of application depending</a:t>
            </a:r>
            <a:r>
              <a:rPr lang="en-US" sz="1200" b="0" i="0" u="none" strike="noStrike" kern="1200" cap="none" baseline="0" dirty="0">
                <a:solidFill>
                  <a:schemeClr val="tx1"/>
                </a:solidFill>
                <a:effectLst/>
                <a:latin typeface="Calibri"/>
                <a:ea typeface="Calibri"/>
                <a:cs typeface="Calibri"/>
                <a:sym typeface="Calibri"/>
              </a:rPr>
              <a:t> on lesson pacing and teacher intent</a:t>
            </a:r>
            <a:r>
              <a:rPr lang="en-US" sz="1200" b="0" i="0" u="none" strike="noStrike" kern="1200" cap="none" dirty="0">
                <a:solidFill>
                  <a:schemeClr val="tx1"/>
                </a:solidFill>
                <a:effectLst/>
                <a:latin typeface="Calibri"/>
                <a:ea typeface="Calibri"/>
                <a:cs typeface="Calibri"/>
                <a:sym typeface="Calibri"/>
              </a:rPr>
              <a:t>.</a:t>
            </a:r>
            <a:endParaRPr lang="en-US" b="0" dirty="0">
              <a:effectLst/>
            </a:endParaRPr>
          </a:p>
          <a:p>
            <a:r>
              <a:rPr lang="en-US" dirty="0"/>
              <a:t/>
            </a:r>
            <a:br>
              <a:rPr lang="en-US" dirty="0"/>
            </a:br>
            <a:endParaRPr lang="en-US" dirty="0"/>
          </a:p>
          <a:p>
            <a:pPr marL="0" lvl="0" indent="0" algn="l" rtl="0">
              <a:spcBef>
                <a:spcPts val="0"/>
              </a:spcBef>
              <a:spcAft>
                <a:spcPts val="0"/>
              </a:spcAft>
              <a:buNone/>
            </a:pPr>
            <a:endParaRPr dirty="0"/>
          </a:p>
        </p:txBody>
      </p:sp>
      <p:sp>
        <p:nvSpPr>
          <p:cNvPr id="313" name="Google Shape;313;p9: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2376413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10: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r>
              <a:rPr lang="en-US" u="sng" dirty="0"/>
              <a:t>Closure:</a:t>
            </a:r>
          </a:p>
          <a:p>
            <a:r>
              <a:rPr lang="en-US" dirty="0"/>
              <a:t>Have</a:t>
            </a:r>
            <a:r>
              <a:rPr lang="en-US" baseline="0" dirty="0"/>
              <a:t> students anonymously rate their understanding of the day’s objective and/or progress toward the success criteria. They would mark their response on the whiteboard or in a polling activity.</a:t>
            </a:r>
          </a:p>
          <a:p>
            <a:r>
              <a:rPr lang="en-US" baseline="0" dirty="0"/>
              <a:t>You could also use this closure for more open-ended discussion or reflection questions, or you may have students fill out a survey on their level of involvement in the day’s group work activity if the lesson included a breakout activity.</a:t>
            </a:r>
            <a:endParaRPr lang="en-US" dirty="0"/>
          </a:p>
          <a:p>
            <a:pPr marL="0" lvl="0" indent="0" algn="l" rtl="0">
              <a:spcBef>
                <a:spcPts val="0"/>
              </a:spcBef>
              <a:spcAft>
                <a:spcPts val="0"/>
              </a:spcAft>
              <a:buNone/>
            </a:pPr>
            <a:endParaRPr dirty="0"/>
          </a:p>
        </p:txBody>
      </p:sp>
      <p:sp>
        <p:nvSpPr>
          <p:cNvPr id="322" name="Google Shape;322;p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5028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1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1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r>
              <a:rPr lang="en-US" u="sng" dirty="0"/>
              <a:t>Exit Ticket:</a:t>
            </a:r>
          </a:p>
          <a:p>
            <a:r>
              <a:rPr lang="en-US" sz="1200" b="0" i="0" u="none" strike="noStrike" kern="1200" cap="none" dirty="0">
                <a:solidFill>
                  <a:schemeClr val="tx1"/>
                </a:solidFill>
                <a:effectLst/>
                <a:latin typeface="Calibri"/>
                <a:ea typeface="Calibri"/>
                <a:cs typeface="Calibri"/>
                <a:sym typeface="Calibri"/>
              </a:rPr>
              <a:t>Include some kind of short activity, quiz, or form to </a:t>
            </a:r>
            <a:r>
              <a:rPr lang="en-US" sz="1200" b="1" i="0" u="none" strike="noStrike" kern="1200" cap="none" dirty="0">
                <a:solidFill>
                  <a:schemeClr val="tx1"/>
                </a:solidFill>
                <a:effectLst/>
                <a:latin typeface="Calibri"/>
                <a:ea typeface="Calibri"/>
                <a:cs typeface="Calibri"/>
                <a:sym typeface="Calibri"/>
              </a:rPr>
              <a:t>assess </a:t>
            </a:r>
            <a:r>
              <a:rPr lang="en-US" sz="1200" b="0" i="0" u="none" strike="noStrike" kern="1200" cap="none" dirty="0">
                <a:solidFill>
                  <a:schemeClr val="tx1"/>
                </a:solidFill>
                <a:effectLst/>
                <a:latin typeface="Calibri"/>
                <a:ea typeface="Calibri"/>
                <a:cs typeface="Calibri"/>
                <a:sym typeface="Calibri"/>
              </a:rPr>
              <a:t>student understanding at the end of the lesson. You can use this data throughout the week to gauge student progress toward mastery. </a:t>
            </a:r>
          </a:p>
          <a:p>
            <a:r>
              <a:rPr lang="en-US" sz="1200" b="0" i="0" u="none" strike="noStrike" kern="1200" cap="none" dirty="0">
                <a:solidFill>
                  <a:schemeClr val="tx1"/>
                </a:solidFill>
                <a:effectLst/>
                <a:latin typeface="Calibri"/>
                <a:ea typeface="Calibri"/>
                <a:cs typeface="Calibri"/>
                <a:sym typeface="Calibri"/>
              </a:rPr>
              <a:t>The exit ticket should generally have no more than three to five questions so that students can complete it quickly at the end of the session.</a:t>
            </a:r>
          </a:p>
          <a:p>
            <a:endParaRPr lang="en-US" sz="1200" b="0" i="0" u="none" strike="noStrike" kern="1200" cap="none" dirty="0">
              <a:solidFill>
                <a:schemeClr val="tx1"/>
              </a:solidFill>
              <a:effectLst/>
              <a:latin typeface="Calibri"/>
              <a:ea typeface="Calibri"/>
              <a:cs typeface="Calibri"/>
              <a:sym typeface="Calibri"/>
            </a:endParaRPr>
          </a:p>
          <a:p>
            <a:r>
              <a:rPr lang="en-US" sz="1200" b="0" i="0" u="none" strike="noStrike" kern="1200" cap="none" dirty="0">
                <a:solidFill>
                  <a:schemeClr val="tx1"/>
                </a:solidFill>
                <a:effectLst/>
                <a:latin typeface="Calibri"/>
                <a:ea typeface="Calibri"/>
                <a:cs typeface="Calibri"/>
                <a:sym typeface="Calibri"/>
              </a:rPr>
              <a:t>You may dismiss a student once you have his or her exit ticket if you so choose.</a:t>
            </a:r>
            <a:endParaRPr lang="en-US" dirty="0"/>
          </a:p>
        </p:txBody>
      </p:sp>
      <p:sp>
        <p:nvSpPr>
          <p:cNvPr id="331" name="Google Shape;331;p1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4160948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12: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Closing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a:t>
            </a:r>
            <a:r>
              <a:rPr lang="en-US" baseline="0" dirty="0"/>
              <a:t> slide signals to students that the lesson for today is finished and reminds them of what will happen in class the next day and which assignments are due.</a:t>
            </a:r>
            <a:endParaRPr lang="en-US" dirty="0"/>
          </a:p>
        </p:txBody>
      </p:sp>
      <p:sp>
        <p:nvSpPr>
          <p:cNvPr id="338" name="Google Shape;338;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3742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KWL chart could double as an anticipatory set and do now at the start of a lesson. you may choose to cover the orange column at the start of the lesson with whiteboard assets and reveal it at the closure for a reflection activity.</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459058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err="1">
                <a:solidFill>
                  <a:schemeClr val="tx1"/>
                </a:solidFill>
                <a:effectLst/>
                <a:latin typeface="+mn-lt"/>
                <a:ea typeface="+mn-ea"/>
                <a:cs typeface="+mn-cs"/>
              </a:rPr>
              <a:t>Padlet</a:t>
            </a:r>
            <a:r>
              <a:rPr lang="en-US" sz="1200" b="0" i="0" u="none" strike="noStrike" kern="1200" dirty="0">
                <a:solidFill>
                  <a:schemeClr val="tx1"/>
                </a:solidFill>
                <a:effectLst/>
                <a:latin typeface="+mn-lt"/>
                <a:ea typeface="+mn-ea"/>
                <a:cs typeface="+mn-cs"/>
              </a:rPr>
              <a:t> is an outside resource that allows students to post text and pictures to a moderated wall for other students to reply to and like or rate. use this resource in class and screen share the wall of the </a:t>
            </a:r>
            <a:r>
              <a:rPr lang="en-US" sz="1200" b="0" i="0" u="none" strike="noStrike" kern="1200" dirty="0" err="1">
                <a:solidFill>
                  <a:schemeClr val="tx1"/>
                </a:solidFill>
                <a:effectLst/>
                <a:latin typeface="+mn-lt"/>
                <a:ea typeface="+mn-ea"/>
                <a:cs typeface="+mn-cs"/>
              </a:rPr>
              <a:t>Padlet</a:t>
            </a:r>
            <a:r>
              <a:rPr lang="en-US" sz="1200" b="0" i="0" u="none" strike="noStrike" kern="1200" dirty="0">
                <a:solidFill>
                  <a:schemeClr val="tx1"/>
                </a:solidFill>
                <a:effectLst/>
                <a:latin typeface="+mn-lt"/>
                <a:ea typeface="+mn-ea"/>
                <a:cs typeface="+mn-cs"/>
              </a:rPr>
              <a:t> to the main room as students work at the start of class. This format works well for writing activities, student generated questions, and open ended questions.</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15</a:t>
            </a:fld>
            <a:endParaRPr lang="en-US"/>
          </a:p>
        </p:txBody>
      </p:sp>
    </p:spTree>
    <p:extLst>
      <p:ext uri="{BB962C8B-B14F-4D97-AF65-F5344CB8AC3E}">
        <p14:creationId xmlns:p14="http://schemas.microsoft.com/office/powerpoint/2010/main" val="3950727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The following two slides are an example of a review game students could play at the beginning of a lesson or during a review session.  Whenever playing a game or introducing a new activity, make sure to include a slide with general and simple rules so that students know your expectations during the game. </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16</a:t>
            </a:fld>
            <a:endParaRPr lang="en-US"/>
          </a:p>
        </p:txBody>
      </p:sp>
    </p:spTree>
    <p:extLst>
      <p:ext uri="{BB962C8B-B14F-4D97-AF65-F5344CB8AC3E}">
        <p14:creationId xmlns:p14="http://schemas.microsoft.com/office/powerpoint/2010/main" val="492768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16815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To use </a:t>
            </a:r>
            <a:r>
              <a:rPr lang="en-US" sz="1200" b="0" i="0" u="none" strike="noStrike" kern="1200" dirty="0" err="1">
                <a:solidFill>
                  <a:schemeClr val="tx1"/>
                </a:solidFill>
                <a:effectLst/>
                <a:latin typeface="+mn-lt"/>
                <a:ea typeface="+mn-ea"/>
                <a:cs typeface="+mn-cs"/>
              </a:rPr>
              <a:t>Kahoot</a:t>
            </a:r>
            <a:r>
              <a:rPr lang="en-US" sz="1200" b="0" i="0" u="none" strike="noStrike" kern="1200" dirty="0">
                <a:solidFill>
                  <a:schemeClr val="tx1"/>
                </a:solidFill>
                <a:effectLst/>
                <a:latin typeface="+mn-lt"/>
                <a:ea typeface="+mn-ea"/>
                <a:cs typeface="+mn-cs"/>
              </a:rPr>
              <a:t> in a virtual setting, have students login First and then screen share your browser where the question is displayed so that students can see it. </a:t>
            </a:r>
            <a:r>
              <a:rPr lang="en-US" sz="1200" b="0" i="0" u="none" strike="noStrike" kern="1200" dirty="0" err="1">
                <a:solidFill>
                  <a:schemeClr val="tx1"/>
                </a:solidFill>
                <a:effectLst/>
                <a:latin typeface="+mn-lt"/>
                <a:ea typeface="+mn-ea"/>
                <a:cs typeface="+mn-cs"/>
              </a:rPr>
              <a:t>Kahoot</a:t>
            </a:r>
            <a:r>
              <a:rPr lang="en-US" sz="1200" b="0" i="0" u="none" strike="noStrike" kern="1200" dirty="0">
                <a:solidFill>
                  <a:schemeClr val="tx1"/>
                </a:solidFill>
                <a:effectLst/>
                <a:latin typeface="+mn-lt"/>
                <a:ea typeface="+mn-ea"/>
                <a:cs typeface="+mn-cs"/>
              </a:rPr>
              <a:t> can also be assigned asynchronously as practice.</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18</a:t>
            </a:fld>
            <a:endParaRPr lang="en-US"/>
          </a:p>
        </p:txBody>
      </p:sp>
    </p:spTree>
    <p:extLst>
      <p:ext uri="{BB962C8B-B14F-4D97-AF65-F5344CB8AC3E}">
        <p14:creationId xmlns:p14="http://schemas.microsoft.com/office/powerpoint/2010/main" val="39190536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classic lesson introduction/anticipatory set has been modified to work in a virtual setting. Once you have read the controversial statement, students will put their pointers or a checkmark on the square that matches their level of agreement with the statement. You can use these responses to talk about class trends or even break students into groups for an activity.</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19</a:t>
            </a:fld>
            <a:endParaRPr lang="en-US"/>
          </a:p>
        </p:txBody>
      </p:sp>
    </p:spTree>
    <p:extLst>
      <p:ext uri="{BB962C8B-B14F-4D97-AF65-F5344CB8AC3E}">
        <p14:creationId xmlns:p14="http://schemas.microsoft.com/office/powerpoint/2010/main" val="25269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u="sng" dirty="0"/>
              <a:t>Getting Started/Using a “Do Now” activity:</a:t>
            </a:r>
            <a:endParaRPr u="sng" dirty="0"/>
          </a:p>
          <a:p>
            <a:pPr marL="0" lvl="0" indent="0" algn="l" rtl="0">
              <a:lnSpc>
                <a:spcPct val="115000"/>
              </a:lnSpc>
              <a:spcBef>
                <a:spcPts val="0"/>
              </a:spcBef>
              <a:spcAft>
                <a:spcPts val="0"/>
              </a:spcAft>
              <a:buClr>
                <a:schemeClr val="dk1"/>
              </a:buClr>
              <a:buSzPts val="1100"/>
              <a:buFont typeface="Arial"/>
              <a:buNone/>
            </a:pPr>
            <a:r>
              <a:rPr lang="en-US" dirty="0"/>
              <a:t>Before a synchronous class officially begins: set a timer so students know when the lesson will begin. Set the expectation that students will have completed the “do now” by then.</a:t>
            </a:r>
            <a:endParaRPr dirty="0"/>
          </a:p>
          <a:p>
            <a:pPr marL="0" lvl="0" indent="0" algn="l" rtl="0">
              <a:lnSpc>
                <a:spcPct val="115000"/>
              </a:lnSpc>
              <a:spcBef>
                <a:spcPts val="0"/>
              </a:spcBef>
              <a:spcAft>
                <a:spcPts val="0"/>
              </a:spcAft>
              <a:buClr>
                <a:schemeClr val="dk1"/>
              </a:buClr>
              <a:buSzPts val="1100"/>
              <a:buFont typeface="Arial"/>
              <a:buNone/>
            </a:pPr>
            <a:r>
              <a:rPr lang="en-US" dirty="0"/>
              <a:t>This activity could be a polling question, require student to complete a “quick write” or do a problem, contribute to a discussion board, or something else. </a:t>
            </a:r>
          </a:p>
          <a:p>
            <a:pPr marL="0" lvl="0" indent="0" algn="l" rtl="0">
              <a:lnSpc>
                <a:spcPct val="115000"/>
              </a:lnSpc>
              <a:spcBef>
                <a:spcPts val="0"/>
              </a:spcBef>
              <a:spcAft>
                <a:spcPts val="0"/>
              </a:spcAft>
              <a:buClr>
                <a:schemeClr val="dk1"/>
              </a:buClr>
              <a:buSzPts val="1100"/>
              <a:buFont typeface="Arial"/>
              <a:buNone/>
            </a:pPr>
            <a:endParaRPr lang="en-US" dirty="0"/>
          </a:p>
          <a:p>
            <a:pPr marL="0" lvl="0" indent="0" algn="l" rtl="0">
              <a:lnSpc>
                <a:spcPct val="115000"/>
              </a:lnSpc>
              <a:spcBef>
                <a:spcPts val="0"/>
              </a:spcBef>
              <a:spcAft>
                <a:spcPts val="0"/>
              </a:spcAft>
              <a:buClr>
                <a:schemeClr val="dk1"/>
              </a:buClr>
              <a:buSzPts val="1100"/>
              <a:buFont typeface="Arial"/>
              <a:buNone/>
            </a:pPr>
            <a:r>
              <a:rPr lang="en-US" dirty="0"/>
              <a:t>Check out the templates at the end of the slide deck for “do now” ideas.</a:t>
            </a:r>
            <a:endParaRPr dirty="0"/>
          </a:p>
          <a:p>
            <a:pPr marL="0" lvl="0" indent="0" algn="l" rtl="0">
              <a:spcBef>
                <a:spcPts val="0"/>
              </a:spcBef>
              <a:spcAft>
                <a:spcPts val="0"/>
              </a:spcAft>
              <a:buNone/>
            </a:pPr>
            <a:endParaRPr dirty="0"/>
          </a:p>
        </p:txBody>
      </p:sp>
      <p:sp>
        <p:nvSpPr>
          <p:cNvPr id="252" name="Google Shape;252;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70874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anticipatory set could be used to explore student beliefs and themes that may appear in a unit.</a:t>
            </a:r>
            <a:r>
              <a:rPr lang="en-US" sz="1200" b="0" i="0" u="none" strike="noStrike" kern="1200" baseline="0" dirty="0">
                <a:solidFill>
                  <a:schemeClr val="tx1"/>
                </a:solidFill>
                <a:effectLst/>
                <a:latin typeface="+mn-lt"/>
                <a:ea typeface="+mn-ea"/>
                <a:cs typeface="+mn-cs"/>
              </a:rPr>
              <a:t> S</a:t>
            </a:r>
            <a:r>
              <a:rPr lang="en-US" sz="1200" b="0" i="0" u="none" strike="noStrike" kern="1200" dirty="0">
                <a:solidFill>
                  <a:schemeClr val="tx1"/>
                </a:solidFill>
                <a:effectLst/>
                <a:latin typeface="+mn-lt"/>
                <a:ea typeface="+mn-ea"/>
                <a:cs typeface="+mn-cs"/>
              </a:rPr>
              <a:t>tudents use pointers or draw a</a:t>
            </a:r>
            <a:r>
              <a:rPr lang="en-US" sz="1200" b="0" i="0" u="none" strike="noStrike" kern="1200" baseline="0" dirty="0">
                <a:solidFill>
                  <a:schemeClr val="tx1"/>
                </a:solidFill>
                <a:effectLst/>
                <a:latin typeface="+mn-lt"/>
                <a:ea typeface="+mn-ea"/>
                <a:cs typeface="+mn-cs"/>
              </a:rPr>
              <a:t> dot</a:t>
            </a:r>
            <a:r>
              <a:rPr lang="en-US" sz="1200" b="0" i="0" u="none" strike="noStrike" kern="1200" dirty="0">
                <a:solidFill>
                  <a:schemeClr val="tx1"/>
                </a:solidFill>
                <a:effectLst/>
                <a:latin typeface="+mn-lt"/>
                <a:ea typeface="+mn-ea"/>
                <a:cs typeface="+mn-cs"/>
              </a:rPr>
              <a:t> on the chart to match their level of belief in the statements. This activity could be used as a cross curricular activity with math for students who are learning how to plot on an XY chart.</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20</a:t>
            </a:fld>
            <a:endParaRPr lang="en-US"/>
          </a:p>
        </p:txBody>
      </p:sp>
    </p:spTree>
    <p:extLst>
      <p:ext uri="{BB962C8B-B14F-4D97-AF65-F5344CB8AC3E}">
        <p14:creationId xmlns:p14="http://schemas.microsoft.com/office/powerpoint/2010/main" val="2871938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slide could be used to preface a reading passage and give more information on historical context, vocabulary, or the author. Include a quick comprehension check polling question to make sure students are listening.</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21</a:t>
            </a:fld>
            <a:endParaRPr lang="en-US"/>
          </a:p>
        </p:txBody>
      </p:sp>
    </p:spTree>
    <p:extLst>
      <p:ext uri="{BB962C8B-B14F-4D97-AF65-F5344CB8AC3E}">
        <p14:creationId xmlns:p14="http://schemas.microsoft.com/office/powerpoint/2010/main" val="1777923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template may give an idea of how to structure read-aloud activities with students in class. Put the text on one side of the slide, and include quick checks, a text annotation guide, questions, notes, and/or expectations on the left. During reading, reference those checks or notes at the beginnings and ends of slides. Keep it interactive by asking students to annotate key details and evidence they see in the text.</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22</a:t>
            </a:fld>
            <a:endParaRPr lang="en-US"/>
          </a:p>
        </p:txBody>
      </p:sp>
    </p:spTree>
    <p:extLst>
      <p:ext uri="{BB962C8B-B14F-4D97-AF65-F5344CB8AC3E}">
        <p14:creationId xmlns:p14="http://schemas.microsoft.com/office/powerpoint/2010/main" val="8157290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Before a breakout activity, use this slide to provide students with the rules and expectations you have for the activity to ensure their success. You</a:t>
            </a:r>
            <a:r>
              <a:rPr lang="en-US" sz="1200" b="0" i="0" u="none" strike="noStrike" kern="1200" baseline="0" dirty="0">
                <a:solidFill>
                  <a:schemeClr val="tx1"/>
                </a:solidFill>
                <a:effectLst/>
                <a:latin typeface="+mn-lt"/>
                <a:ea typeface="+mn-ea"/>
                <a:cs typeface="+mn-cs"/>
              </a:rPr>
              <a:t> m</a:t>
            </a:r>
            <a:r>
              <a:rPr lang="en-US" sz="1200" b="0" i="0" u="none" strike="noStrike" kern="1200" dirty="0">
                <a:solidFill>
                  <a:schemeClr val="tx1"/>
                </a:solidFill>
                <a:effectLst/>
                <a:latin typeface="+mn-lt"/>
                <a:ea typeface="+mn-ea"/>
                <a:cs typeface="+mn-cs"/>
              </a:rPr>
              <a:t>ay also show students a preview of what slides will be in the breakout rooms or an example of successful group work before the activity.</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23</a:t>
            </a:fld>
            <a:endParaRPr lang="en-US"/>
          </a:p>
        </p:txBody>
      </p:sp>
    </p:spTree>
    <p:extLst>
      <p:ext uri="{BB962C8B-B14F-4D97-AF65-F5344CB8AC3E}">
        <p14:creationId xmlns:p14="http://schemas.microsoft.com/office/powerpoint/2010/main" val="601820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To ensure accountability during group work, you should make sure every student is required to complete something on the board or in an assignment that shows evidence of their participation. you may save the student work slides to review after class is over.</a:t>
            </a:r>
          </a:p>
          <a:p>
            <a:pPr rtl="0"/>
            <a:r>
              <a:rPr lang="en-US" b="0" dirty="0">
                <a:effectLst/>
              </a:rPr>
              <a:t/>
            </a:r>
            <a:br>
              <a:rPr lang="en-US" b="0" dirty="0">
                <a:effectLst/>
              </a:rPr>
            </a:br>
            <a:r>
              <a:rPr lang="en-US" sz="1200" b="0" i="0" u="none" strike="noStrike" kern="1200" dirty="0">
                <a:solidFill>
                  <a:schemeClr val="tx1"/>
                </a:solidFill>
                <a:effectLst/>
                <a:latin typeface="+mn-lt"/>
                <a:ea typeface="+mn-ea"/>
                <a:cs typeface="+mn-cs"/>
              </a:rPr>
              <a:t>In this group work example, each student in the 4-person breakout room has</a:t>
            </a:r>
            <a:r>
              <a:rPr lang="en-US" sz="1200" b="0" i="0" u="none" strike="noStrike" kern="1200" baseline="0" dirty="0">
                <a:solidFill>
                  <a:schemeClr val="tx1"/>
                </a:solidFill>
                <a:effectLst/>
                <a:latin typeface="+mn-lt"/>
                <a:ea typeface="+mn-ea"/>
                <a:cs typeface="+mn-cs"/>
              </a:rPr>
              <a:t> been</a:t>
            </a:r>
            <a:r>
              <a:rPr lang="en-US" sz="1200" b="0" i="0" u="none" strike="noStrike" kern="1200" dirty="0">
                <a:solidFill>
                  <a:schemeClr val="tx1"/>
                </a:solidFill>
                <a:effectLst/>
                <a:latin typeface="+mn-lt"/>
                <a:ea typeface="+mn-ea"/>
                <a:cs typeface="+mn-cs"/>
              </a:rPr>
              <a:t> given a number and corresponding set of boxes to fill in as they watch a short media adaptation of a story and then compare it to the short story they read aloud the day before.  At the end of the activity, you may publish the student work slides to the main room and have the whole group debrief and/or discuss what they did.</a:t>
            </a:r>
            <a:endParaRPr lang="en-US" b="0" dirty="0">
              <a:effectLst/>
            </a:endParaRPr>
          </a:p>
        </p:txBody>
      </p:sp>
      <p:sp>
        <p:nvSpPr>
          <p:cNvPr id="4" name="Slide Number Placeholder 3"/>
          <p:cNvSpPr>
            <a:spLocks noGrp="1"/>
          </p:cNvSpPr>
          <p:nvPr>
            <p:ph type="sldNum" sz="quarter" idx="10"/>
          </p:nvPr>
        </p:nvSpPr>
        <p:spPr/>
        <p:txBody>
          <a:bodyPr/>
          <a:lstStyle/>
          <a:p>
            <a:fld id="{04E81417-95B9-4A5C-B2E1-1BA351822232}" type="slidenum">
              <a:rPr lang="en-US" smtClean="0"/>
              <a:t>24</a:t>
            </a:fld>
            <a:endParaRPr lang="en-US"/>
          </a:p>
        </p:txBody>
      </p:sp>
    </p:spTree>
    <p:extLst>
      <p:ext uri="{BB962C8B-B14F-4D97-AF65-F5344CB8AC3E}">
        <p14:creationId xmlns:p14="http://schemas.microsoft.com/office/powerpoint/2010/main" val="829923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You can use the waterfall response style to get more responses from students. Preface the activity by telling students that you will read a question aloud and then put a timer on the board and close public chat permissions until the timer goes off. Students are to type their responses into the chat box but not hit enter until that timer goes off in order to “flood” the chat with responses.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After students respond, you may highlight certain responses as strong examples by putting them up on the whiteboard. Make sure to encourage and praise every student who responded.</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25</a:t>
            </a:fld>
            <a:endParaRPr lang="en-US"/>
          </a:p>
        </p:txBody>
      </p:sp>
    </p:spTree>
    <p:extLst>
      <p:ext uri="{BB962C8B-B14F-4D97-AF65-F5344CB8AC3E}">
        <p14:creationId xmlns:p14="http://schemas.microsoft.com/office/powerpoint/2010/main" val="21104639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linkClick r:id="rId3"/>
              </a:rPr>
              <a:t>join.quizizz.com</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b="0" i="0" u="none" strike="noStrike" kern="1200" dirty="0" err="1">
                <a:solidFill>
                  <a:schemeClr val="tx1"/>
                </a:solidFill>
                <a:effectLst/>
                <a:latin typeface="+mn-lt"/>
                <a:ea typeface="+mn-ea"/>
                <a:cs typeface="+mn-cs"/>
              </a:rPr>
              <a:t>Quizizz</a:t>
            </a:r>
            <a:r>
              <a:rPr lang="en-US" sz="1200" b="0" i="0" u="none" strike="noStrike" kern="1200" dirty="0">
                <a:solidFill>
                  <a:schemeClr val="tx1"/>
                </a:solidFill>
                <a:effectLst/>
                <a:latin typeface="+mn-lt"/>
                <a:ea typeface="+mn-ea"/>
                <a:cs typeface="+mn-cs"/>
              </a:rPr>
              <a:t> is a resource that can be used for review, assessment, or even pre-assessment. After you join and create an account, you can either create or use previously created quizzes with your students. This game is fun and easy to set up and does not require screen sharing, as each student works independently on the activity. At the end of the quiz, you can download an Excel spreadsheet with each students’ responses, so remind students to login to </a:t>
            </a:r>
            <a:r>
              <a:rPr lang="en-US" sz="1200" b="0" i="0" u="none" strike="noStrike" kern="1200" dirty="0" err="1">
                <a:solidFill>
                  <a:schemeClr val="tx1"/>
                </a:solidFill>
                <a:effectLst/>
                <a:latin typeface="+mn-lt"/>
                <a:ea typeface="+mn-ea"/>
                <a:cs typeface="+mn-cs"/>
              </a:rPr>
              <a:t>Quizizz</a:t>
            </a:r>
            <a:r>
              <a:rPr lang="en-US" sz="1200" b="0" i="0" u="none" strike="noStrike" kern="1200" dirty="0">
                <a:solidFill>
                  <a:schemeClr val="tx1"/>
                </a:solidFill>
                <a:effectLst/>
                <a:latin typeface="+mn-lt"/>
                <a:ea typeface="+mn-ea"/>
                <a:cs typeface="+mn-cs"/>
              </a:rPr>
              <a:t> with their first names and last initials.</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26</a:t>
            </a:fld>
            <a:endParaRPr lang="en-US"/>
          </a:p>
        </p:txBody>
      </p:sp>
    </p:spTree>
    <p:extLst>
      <p:ext uri="{BB962C8B-B14F-4D97-AF65-F5344CB8AC3E}">
        <p14:creationId xmlns:p14="http://schemas.microsoft.com/office/powerpoint/2010/main" val="3389048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3: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u="sng" dirty="0"/>
              <a:t>Housekeeping: Weekly Overview</a:t>
            </a:r>
            <a:endParaRPr u="sng" dirty="0"/>
          </a:p>
          <a:p>
            <a:pPr marL="0" lvl="0" indent="0" algn="l" rtl="0">
              <a:spcBef>
                <a:spcPts val="0"/>
              </a:spcBef>
              <a:spcAft>
                <a:spcPts val="0"/>
              </a:spcAft>
              <a:buNone/>
            </a:pPr>
            <a:r>
              <a:rPr lang="en-US" dirty="0"/>
              <a:t>Give students a quick overview of what to expect each day at the start of the week. Include announcements and assignments that will be due.</a:t>
            </a:r>
            <a:endParaRPr dirty="0"/>
          </a:p>
        </p:txBody>
      </p:sp>
      <p:sp>
        <p:nvSpPr>
          <p:cNvPr id="261" name="Google Shape;261;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1010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r>
              <a:rPr lang="en-US" dirty="0"/>
              <a:t>Say (video or in person): </a:t>
            </a:r>
          </a:p>
          <a:p>
            <a:pPr marL="0" lvl="0" indent="0" algn="l" rtl="0">
              <a:spcBef>
                <a:spcPts val="0"/>
              </a:spcBef>
              <a:spcAft>
                <a:spcPts val="0"/>
              </a:spcAft>
              <a:buNone/>
            </a:pPr>
            <a:r>
              <a:rPr lang="en-US" dirty="0"/>
              <a:t>Let’s read our Essential Question(s) for the week. Can you predict what our objective will be today for our lesson? </a:t>
            </a:r>
          </a:p>
          <a:p>
            <a:pPr marL="0" lvl="0" indent="0" algn="l" rtl="0">
              <a:spcBef>
                <a:spcPts val="0"/>
              </a:spcBef>
              <a:spcAft>
                <a:spcPts val="0"/>
              </a:spcAft>
              <a:buNone/>
            </a:pPr>
            <a:r>
              <a:rPr lang="en-US" dirty="0"/>
              <a:t>Students can respond orally, in a chat feature, or you can pause in a videoed lesson to have them write down their answers.</a:t>
            </a:r>
            <a:endParaRPr dirty="0"/>
          </a:p>
        </p:txBody>
      </p:sp>
      <p:sp>
        <p:nvSpPr>
          <p:cNvPr id="269" name="Google Shape;269;p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1856200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u="sng" dirty="0"/>
              <a:t>Review:</a:t>
            </a:r>
            <a:endParaRPr u="sng" dirty="0"/>
          </a:p>
          <a:p>
            <a:pPr marL="0" lvl="0" indent="0" algn="l" rtl="0">
              <a:lnSpc>
                <a:spcPct val="115000"/>
              </a:lnSpc>
              <a:spcBef>
                <a:spcPts val="0"/>
              </a:spcBef>
              <a:spcAft>
                <a:spcPts val="0"/>
              </a:spcAft>
              <a:buClr>
                <a:schemeClr val="dk1"/>
              </a:buClr>
              <a:buSzPts val="1100"/>
              <a:buFont typeface="Arial"/>
              <a:buNone/>
            </a:pPr>
            <a:r>
              <a:rPr lang="en-US" dirty="0"/>
              <a:t>Open the lesson with a type of guided review activity. This could be a game or other highly engaging activity. Keep it short.</a:t>
            </a:r>
            <a:endParaRPr dirty="0"/>
          </a:p>
          <a:p>
            <a:pPr marL="0" lvl="0" indent="0" algn="l" rtl="0">
              <a:lnSpc>
                <a:spcPct val="115000"/>
              </a:lnSpc>
              <a:spcBef>
                <a:spcPts val="0"/>
              </a:spcBef>
              <a:spcAft>
                <a:spcPts val="0"/>
              </a:spcAft>
              <a:buClr>
                <a:schemeClr val="dk1"/>
              </a:buClr>
              <a:buSzPts val="1100"/>
              <a:buFont typeface="Arial"/>
              <a:buNone/>
            </a:pPr>
            <a:r>
              <a:rPr lang="en-US" dirty="0"/>
              <a:t>Make sure to think about what students will be doing during your review. </a:t>
            </a:r>
          </a:p>
          <a:p>
            <a:pPr marL="0" lvl="0" indent="0" algn="l" rtl="0">
              <a:lnSpc>
                <a:spcPct val="115000"/>
              </a:lnSpc>
              <a:spcBef>
                <a:spcPts val="0"/>
              </a:spcBef>
              <a:spcAft>
                <a:spcPts val="0"/>
              </a:spcAft>
              <a:buClr>
                <a:schemeClr val="dk1"/>
              </a:buClr>
              <a:buSzPts val="1100"/>
              <a:buFont typeface="Arial"/>
              <a:buNone/>
            </a:pPr>
            <a:r>
              <a:rPr lang="en-US" dirty="0"/>
              <a:t>It is a good idea to choose an activity that calls for some kind of student input to see who is participating early in a lesson. </a:t>
            </a:r>
          </a:p>
          <a:p>
            <a:pPr marL="0" lvl="0" indent="0" algn="l" rtl="0">
              <a:lnSpc>
                <a:spcPct val="115000"/>
              </a:lnSpc>
              <a:spcBef>
                <a:spcPts val="0"/>
              </a:spcBef>
              <a:spcAft>
                <a:spcPts val="0"/>
              </a:spcAft>
              <a:buClr>
                <a:schemeClr val="dk1"/>
              </a:buClr>
              <a:buSzPts val="1100"/>
              <a:buFont typeface="Arial"/>
              <a:buNone/>
            </a:pPr>
            <a:r>
              <a:rPr lang="en-US" dirty="0"/>
              <a:t>You may do a pre-assessment here if you are at the beginning of a unit.</a:t>
            </a:r>
            <a:endParaRPr dirty="0"/>
          </a:p>
          <a:p>
            <a:pPr marL="0" lvl="0" indent="0" algn="l" rtl="0">
              <a:lnSpc>
                <a:spcPct val="115000"/>
              </a:lnSpc>
              <a:spcBef>
                <a:spcPts val="0"/>
              </a:spcBef>
              <a:spcAft>
                <a:spcPts val="0"/>
              </a:spcAft>
              <a:buClr>
                <a:schemeClr val="dk1"/>
              </a:buClr>
              <a:buSzPts val="1100"/>
              <a:buFont typeface="Arial"/>
              <a:buNone/>
            </a:pPr>
            <a:endParaRPr lang="en-US" dirty="0"/>
          </a:p>
          <a:p>
            <a:pPr marL="0" lvl="0" indent="0" algn="l" rtl="0">
              <a:lnSpc>
                <a:spcPct val="115000"/>
              </a:lnSpc>
              <a:spcBef>
                <a:spcPts val="0"/>
              </a:spcBef>
              <a:spcAft>
                <a:spcPts val="0"/>
              </a:spcAft>
              <a:buClr>
                <a:schemeClr val="dk1"/>
              </a:buClr>
              <a:buSzPts val="1100"/>
              <a:buFont typeface="Arial"/>
              <a:buNone/>
            </a:pPr>
            <a:r>
              <a:rPr lang="en-US" dirty="0"/>
              <a:t>Check out the templates at the end of the slide deck for review activity ideas.</a:t>
            </a:r>
            <a:endParaRPr dirty="0"/>
          </a:p>
          <a:p>
            <a:pPr marL="0" lvl="0" indent="0" algn="l" rtl="0">
              <a:spcBef>
                <a:spcPts val="0"/>
              </a:spcBef>
              <a:spcAft>
                <a:spcPts val="0"/>
              </a:spcAft>
              <a:buNone/>
            </a:pPr>
            <a:endParaRPr dirty="0"/>
          </a:p>
        </p:txBody>
      </p:sp>
      <p:sp>
        <p:nvSpPr>
          <p:cNvPr id="277" name="Google Shape;277;p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90054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6: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u="sng" dirty="0"/>
              <a:t>Lesson Introduction/Anticipatory Set:</a:t>
            </a:r>
            <a:endParaRPr u="sng" dirty="0"/>
          </a:p>
          <a:p>
            <a:pPr marL="0" lvl="0" indent="0" algn="l" rtl="0">
              <a:lnSpc>
                <a:spcPct val="115000"/>
              </a:lnSpc>
              <a:spcBef>
                <a:spcPts val="0"/>
              </a:spcBef>
              <a:spcAft>
                <a:spcPts val="0"/>
              </a:spcAft>
              <a:buClr>
                <a:schemeClr val="dk1"/>
              </a:buClr>
              <a:buSzPts val="1100"/>
              <a:buFont typeface="Arial"/>
              <a:buNone/>
            </a:pPr>
            <a:r>
              <a:rPr lang="en-US" dirty="0"/>
              <a:t>The anticipatory set is intended to garner student interest and facilitate student discussion. </a:t>
            </a:r>
          </a:p>
          <a:p>
            <a:pPr marL="0" lvl="0" indent="0" algn="l" rtl="0">
              <a:lnSpc>
                <a:spcPct val="115000"/>
              </a:lnSpc>
              <a:spcBef>
                <a:spcPts val="0"/>
              </a:spcBef>
              <a:spcAft>
                <a:spcPts val="0"/>
              </a:spcAft>
              <a:buClr>
                <a:schemeClr val="dk1"/>
              </a:buClr>
              <a:buSzPts val="1100"/>
              <a:buFont typeface="Arial"/>
              <a:buNone/>
            </a:pPr>
            <a:r>
              <a:rPr lang="en-US" dirty="0"/>
              <a:t>It may touch on a major concept, theme, or essential question from the unit. It may include ideas, references, or analogies that are culturally relevant to students. </a:t>
            </a:r>
          </a:p>
          <a:p>
            <a:pPr marL="0" lvl="0" indent="0" algn="l" rtl="0">
              <a:lnSpc>
                <a:spcPct val="115000"/>
              </a:lnSpc>
              <a:spcBef>
                <a:spcPts val="0"/>
              </a:spcBef>
              <a:spcAft>
                <a:spcPts val="0"/>
              </a:spcAft>
              <a:buClr>
                <a:schemeClr val="dk1"/>
              </a:buClr>
              <a:buSzPts val="1100"/>
              <a:buFont typeface="Arial"/>
              <a:buNone/>
            </a:pPr>
            <a:r>
              <a:rPr lang="en-US" dirty="0"/>
              <a:t>Surveys, graphic organizers, short video clips, or other highly engaging activities are recommended. </a:t>
            </a:r>
          </a:p>
          <a:p>
            <a:pPr marL="0" lvl="0" indent="0" algn="l" rtl="0">
              <a:lnSpc>
                <a:spcPct val="115000"/>
              </a:lnSpc>
              <a:spcBef>
                <a:spcPts val="0"/>
              </a:spcBef>
              <a:spcAft>
                <a:spcPts val="0"/>
              </a:spcAft>
              <a:buClr>
                <a:schemeClr val="dk1"/>
              </a:buClr>
              <a:buSzPts val="1100"/>
              <a:buFont typeface="Arial"/>
              <a:buNone/>
            </a:pPr>
            <a:r>
              <a:rPr lang="en-US" dirty="0"/>
              <a:t>Ensure students that there are no right or wrong answers at this step in their learning.</a:t>
            </a:r>
            <a:endParaRPr dirty="0"/>
          </a:p>
          <a:p>
            <a:pPr marL="0" lvl="0" indent="0" algn="l" rtl="0">
              <a:lnSpc>
                <a:spcPct val="115000"/>
              </a:lnSpc>
              <a:spcBef>
                <a:spcPts val="0"/>
              </a:spcBef>
              <a:spcAft>
                <a:spcPts val="0"/>
              </a:spcAft>
              <a:buClr>
                <a:schemeClr val="dk1"/>
              </a:buClr>
              <a:buSzPts val="1100"/>
              <a:buFont typeface="Arial"/>
              <a:buNone/>
            </a:pPr>
            <a:endParaRPr lang="en-US" dirty="0"/>
          </a:p>
          <a:p>
            <a:pPr marL="0" lvl="0" indent="0" algn="l" rtl="0">
              <a:lnSpc>
                <a:spcPct val="115000"/>
              </a:lnSpc>
              <a:spcBef>
                <a:spcPts val="0"/>
              </a:spcBef>
              <a:spcAft>
                <a:spcPts val="0"/>
              </a:spcAft>
              <a:buClr>
                <a:schemeClr val="dk1"/>
              </a:buClr>
              <a:buSzPts val="1100"/>
              <a:buFont typeface="Arial"/>
              <a:buNone/>
            </a:pPr>
            <a:r>
              <a:rPr lang="en-US" dirty="0"/>
              <a:t>Check out the templates at the end of the slide deck for anticipatory set ideas.</a:t>
            </a:r>
            <a:endParaRPr dirty="0"/>
          </a:p>
          <a:p>
            <a:pPr marL="0" lvl="0" indent="0" algn="l" rtl="0">
              <a:spcBef>
                <a:spcPts val="0"/>
              </a:spcBef>
              <a:spcAft>
                <a:spcPts val="0"/>
              </a:spcAft>
              <a:buNone/>
            </a:pPr>
            <a:endParaRPr dirty="0"/>
          </a:p>
        </p:txBody>
      </p:sp>
      <p:sp>
        <p:nvSpPr>
          <p:cNvPr id="285" name="Google Shape;285;p6: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3846660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u="sng" dirty="0"/>
              <a:t>Modeling:</a:t>
            </a:r>
            <a:endParaRPr u="sng" dirty="0"/>
          </a:p>
          <a:p>
            <a:pPr marL="0" lvl="0" indent="0" algn="l" rtl="0">
              <a:lnSpc>
                <a:spcPct val="115000"/>
              </a:lnSpc>
              <a:spcBef>
                <a:spcPts val="0"/>
              </a:spcBef>
              <a:spcAft>
                <a:spcPts val="0"/>
              </a:spcAft>
              <a:buClr>
                <a:schemeClr val="dk1"/>
              </a:buClr>
              <a:buSzPts val="1100"/>
              <a:buFont typeface="Arial"/>
              <a:buNone/>
            </a:pPr>
            <a:r>
              <a:rPr lang="en-US" dirty="0"/>
              <a:t>This stage of the lesson should focus on the modeling portion of instruction (using a gradual release model). </a:t>
            </a:r>
          </a:p>
          <a:p>
            <a:pPr marL="0" lvl="0" indent="0" algn="l" rtl="0">
              <a:lnSpc>
                <a:spcPct val="115000"/>
              </a:lnSpc>
              <a:spcBef>
                <a:spcPts val="0"/>
              </a:spcBef>
              <a:spcAft>
                <a:spcPts val="0"/>
              </a:spcAft>
              <a:buClr>
                <a:schemeClr val="dk1"/>
              </a:buClr>
              <a:buSzPts val="1100"/>
              <a:buFont typeface="Arial"/>
              <a:buNone/>
            </a:pPr>
            <a:r>
              <a:rPr lang="en-US" dirty="0"/>
              <a:t>Show and explain the skill or concept students are learning for the day. </a:t>
            </a:r>
          </a:p>
          <a:p>
            <a:pPr marL="0" lvl="0" indent="0" algn="l" rtl="0">
              <a:lnSpc>
                <a:spcPct val="115000"/>
              </a:lnSpc>
              <a:spcBef>
                <a:spcPts val="0"/>
              </a:spcBef>
              <a:spcAft>
                <a:spcPts val="0"/>
              </a:spcAft>
              <a:buClr>
                <a:schemeClr val="dk1"/>
              </a:buClr>
              <a:buSzPts val="1100"/>
              <a:buFont typeface="Arial"/>
              <a:buNone/>
            </a:pPr>
            <a:r>
              <a:rPr lang="en-US" dirty="0"/>
              <a:t>Put the objective that is involved with the skill or concept on the board and remind students of it throughout the lesson. </a:t>
            </a:r>
          </a:p>
          <a:p>
            <a:pPr marL="0" lvl="0" indent="0" algn="l" rtl="0">
              <a:lnSpc>
                <a:spcPct val="115000"/>
              </a:lnSpc>
              <a:spcBef>
                <a:spcPts val="0"/>
              </a:spcBef>
              <a:spcAft>
                <a:spcPts val="0"/>
              </a:spcAft>
              <a:buClr>
                <a:schemeClr val="dk1"/>
              </a:buClr>
              <a:buSzPts val="1100"/>
              <a:buFont typeface="Arial"/>
              <a:buNone/>
            </a:pPr>
            <a:r>
              <a:rPr lang="en-US" dirty="0"/>
              <a:t>Model using an exemplar for the task students will complete. Have students identify</a:t>
            </a:r>
            <a:r>
              <a:rPr lang="en-US" baseline="0" dirty="0"/>
              <a:t> through mics or chat what makes the exemplar high quality work. </a:t>
            </a:r>
          </a:p>
          <a:p>
            <a:pPr marL="0" lvl="0" indent="0" algn="l" rtl="0">
              <a:lnSpc>
                <a:spcPct val="115000"/>
              </a:lnSpc>
              <a:spcBef>
                <a:spcPts val="0"/>
              </a:spcBef>
              <a:spcAft>
                <a:spcPts val="0"/>
              </a:spcAft>
              <a:buClr>
                <a:schemeClr val="dk1"/>
              </a:buClr>
              <a:buSzPts val="1100"/>
              <a:buFont typeface="Arial"/>
              <a:buNone/>
            </a:pPr>
            <a:r>
              <a:rPr lang="en-US" baseline="0" dirty="0"/>
              <a:t>These identified elements are the beginning of your success criteria for the day’s lesson.</a:t>
            </a:r>
            <a:endParaRPr dirty="0"/>
          </a:p>
          <a:p>
            <a:pPr marL="0" lvl="0" indent="0" algn="l" rtl="0">
              <a:spcBef>
                <a:spcPts val="0"/>
              </a:spcBef>
              <a:spcAft>
                <a:spcPts val="0"/>
              </a:spcAft>
              <a:buNone/>
            </a:pPr>
            <a:endParaRPr dirty="0"/>
          </a:p>
        </p:txBody>
      </p:sp>
      <p:sp>
        <p:nvSpPr>
          <p:cNvPr id="295" name="Google Shape;295;p7: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325894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sng" strike="noStrike" kern="1200" cap="none" dirty="0">
                <a:solidFill>
                  <a:schemeClr val="tx1"/>
                </a:solidFill>
                <a:effectLst/>
                <a:latin typeface="Calibri"/>
                <a:ea typeface="Calibri"/>
                <a:cs typeface="Calibri"/>
                <a:sym typeface="Calibri"/>
              </a:rPr>
              <a:t>Guided </a:t>
            </a:r>
            <a:r>
              <a:rPr lang="en-US" sz="1200" b="0" i="0" u="sng" strike="noStrike" kern="1200" cap="none" baseline="0" dirty="0">
                <a:solidFill>
                  <a:schemeClr val="tx1"/>
                </a:solidFill>
                <a:effectLst/>
                <a:latin typeface="Calibri"/>
                <a:ea typeface="Calibri"/>
                <a:cs typeface="Calibri"/>
                <a:sym typeface="Calibri"/>
              </a:rPr>
              <a:t>Practice:</a:t>
            </a:r>
            <a:endParaRPr lang="en-US" sz="1200" b="0" i="0" u="none" strike="noStrike" kern="1200" cap="none" baseline="0" dirty="0">
              <a:solidFill>
                <a:schemeClr val="tx1"/>
              </a:solidFill>
              <a:effectLst/>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tx1"/>
                </a:solidFill>
                <a:effectLst/>
                <a:latin typeface="Calibri"/>
                <a:ea typeface="Calibri"/>
                <a:cs typeface="Calibri"/>
                <a:sym typeface="Calibri"/>
              </a:rPr>
              <a:t>This stage of the lesson focuses on the guided practice section of the gradual release instructional model.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tx1"/>
                </a:solidFill>
                <a:effectLst/>
                <a:latin typeface="Calibri"/>
                <a:ea typeface="Calibri"/>
                <a:cs typeface="Calibri"/>
                <a:sym typeface="Calibri"/>
              </a:rPr>
              <a:t>If synchronous, have students assist you with the skill they are learning in chat, on mic, or on the board to check their understanding during this stage.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tx1"/>
                </a:solidFill>
                <a:effectLst/>
                <a:latin typeface="Calibri"/>
                <a:ea typeface="Calibri"/>
                <a:cs typeface="Calibri"/>
                <a:sym typeface="Calibri"/>
              </a:rPr>
              <a:t>You can help students solidify the success criteria for the lesson while analyzing the exemplar.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dirty="0">
              <a:solidFill>
                <a:schemeClr val="tx1"/>
              </a:solidFill>
              <a:effectLst/>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tx1"/>
                </a:solidFill>
                <a:effectLst/>
                <a:latin typeface="Calibri"/>
                <a:ea typeface="Calibri"/>
                <a:cs typeface="Calibri"/>
                <a:sym typeface="Calibri"/>
              </a:rPr>
              <a:t>You could also include partner work in the whole group using a virtual think-pair-share style activity.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tx1"/>
                </a:solidFill>
                <a:effectLst/>
                <a:latin typeface="Calibri"/>
                <a:ea typeface="Calibri"/>
                <a:cs typeface="Calibri"/>
                <a:sym typeface="Calibri"/>
              </a:rPr>
              <a:t>Ask students to send a private message with their thoughts or answers to the person directly above and below them on the participant list in your session.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dirty="0">
                <a:solidFill>
                  <a:schemeClr val="tx1"/>
                </a:solidFill>
                <a:effectLst/>
                <a:latin typeface="Calibri"/>
                <a:ea typeface="Calibri"/>
                <a:cs typeface="Calibri"/>
                <a:sym typeface="Calibri"/>
              </a:rPr>
              <a:t>You may include a timer so that students know when you expect their input.</a:t>
            </a:r>
            <a:endParaRPr lang="en-US" dirty="0"/>
          </a:p>
        </p:txBody>
      </p:sp>
      <p:sp>
        <p:nvSpPr>
          <p:cNvPr id="305" name="Google Shape;305;p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277494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sng" strike="noStrike" kern="1200" dirty="0">
                <a:solidFill>
                  <a:schemeClr val="tx1"/>
                </a:solidFill>
                <a:effectLst/>
                <a:latin typeface="+mn-lt"/>
                <a:ea typeface="+mn-ea"/>
                <a:cs typeface="+mn-cs"/>
              </a:rPr>
              <a:t>Independent </a:t>
            </a:r>
            <a:r>
              <a:rPr lang="en-US" sz="1200" b="0" i="0" u="sng" strike="noStrike" kern="1200" baseline="0" dirty="0">
                <a:solidFill>
                  <a:schemeClr val="tx1"/>
                </a:solidFill>
                <a:effectLst/>
                <a:latin typeface="+mn-lt"/>
                <a:ea typeface="+mn-ea"/>
                <a:cs typeface="+mn-cs"/>
              </a:rPr>
              <a:t>Practice: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This stage of the lesson focuses on the independent practice section of the guided release instructional model.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Continue to have students work on more difficult examples or problems at this stage before you assign group work or a graded task.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Give students a way to check their answers, perhaps on another slide when they finish.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Gather formative data about common</a:t>
            </a:r>
            <a:r>
              <a:rPr lang="en-US" sz="1200" b="0" i="0" u="none" strike="noStrike" kern="1200" baseline="0" dirty="0">
                <a:solidFill>
                  <a:schemeClr val="tx1"/>
                </a:solidFill>
                <a:effectLst/>
                <a:latin typeface="+mn-lt"/>
                <a:ea typeface="+mn-ea"/>
                <a:cs typeface="+mn-cs"/>
              </a:rPr>
              <a:t> misconceptions and students who may need more support</a:t>
            </a:r>
            <a:r>
              <a:rPr lang="en-US" sz="1200" b="0" i="0" u="none" strike="noStrike" kern="1200" dirty="0">
                <a:solidFill>
                  <a:schemeClr val="tx1"/>
                </a:solidFill>
                <a:effectLst/>
                <a:latin typeface="+mn-lt"/>
                <a:ea typeface="+mn-ea"/>
                <a:cs typeface="+mn-cs"/>
              </a:rPr>
              <a:t> as they work.</a:t>
            </a:r>
            <a:endParaRPr lang="en-US" dirty="0"/>
          </a:p>
        </p:txBody>
      </p:sp>
      <p:sp>
        <p:nvSpPr>
          <p:cNvPr id="4" name="Slide Number Placeholder 3"/>
          <p:cNvSpPr>
            <a:spLocks noGrp="1"/>
          </p:cNvSpPr>
          <p:nvPr>
            <p:ph type="sldNum" sz="quarter" idx="10"/>
          </p:nvPr>
        </p:nvSpPr>
        <p:spPr/>
        <p:txBody>
          <a:bodyPr/>
          <a:lstStyle/>
          <a:p>
            <a:fld id="{04E81417-95B9-4A5C-B2E1-1BA351822232}" type="slidenum">
              <a:rPr lang="en-US" smtClean="0"/>
              <a:t>8</a:t>
            </a:fld>
            <a:endParaRPr lang="en-US"/>
          </a:p>
        </p:txBody>
      </p:sp>
    </p:spTree>
    <p:extLst>
      <p:ext uri="{BB962C8B-B14F-4D97-AF65-F5344CB8AC3E}">
        <p14:creationId xmlns:p14="http://schemas.microsoft.com/office/powerpoint/2010/main" val="881183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 Option 5 - Insert Your Own Background Image">
  <p:cSld name="Title Slide">
    <p:spTree>
      <p:nvGrpSpPr>
        <p:cNvPr id="1" name="Shape 52"/>
        <p:cNvGrpSpPr/>
        <p:nvPr/>
      </p:nvGrpSpPr>
      <p:grpSpPr>
        <a:xfrm>
          <a:off x="0" y="0"/>
          <a:ext cx="0" cy="0"/>
          <a:chOff x="0" y="0"/>
          <a:chExt cx="0" cy="0"/>
        </a:xfrm>
      </p:grpSpPr>
      <p:sp>
        <p:nvSpPr>
          <p:cNvPr id="53" name="Google Shape;53;p20"/>
          <p:cNvSpPr/>
          <p:nvPr/>
        </p:nvSpPr>
        <p:spPr>
          <a:xfrm>
            <a:off x="0" y="0"/>
            <a:ext cx="12192000" cy="6864243"/>
          </a:xfrm>
          <a:prstGeom prst="rect">
            <a:avLst/>
          </a:prstGeom>
          <a:solidFill>
            <a:srgbClr val="215D90">
              <a:alpha val="60000"/>
            </a:srgbClr>
          </a:solidFill>
          <a:ln w="12700" cap="flat" cmpd="sng">
            <a:solidFill>
              <a:srgbClr val="1843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4" name="Google Shape;54;p20"/>
          <p:cNvPicPr preferRelativeResize="0"/>
          <p:nvPr/>
        </p:nvPicPr>
        <p:blipFill rotWithShape="1">
          <a:blip r:embed="rId2">
            <a:alphaModFix/>
          </a:blip>
          <a:srcRect/>
          <a:stretch/>
        </p:blipFill>
        <p:spPr>
          <a:xfrm>
            <a:off x="992933" y="5639467"/>
            <a:ext cx="11199067" cy="902101"/>
          </a:xfrm>
          <a:prstGeom prst="rect">
            <a:avLst/>
          </a:prstGeom>
          <a:noFill/>
          <a:ln>
            <a:noFill/>
          </a:ln>
        </p:spPr>
      </p:pic>
      <p:sp>
        <p:nvSpPr>
          <p:cNvPr id="55" name="Google Shape;55;p20"/>
          <p:cNvSpPr txBox="1">
            <a:spLocks noGrp="1"/>
          </p:cNvSpPr>
          <p:nvPr>
            <p:ph type="subTitle" idx="1"/>
          </p:nvPr>
        </p:nvSpPr>
        <p:spPr>
          <a:xfrm>
            <a:off x="1524000" y="5855909"/>
            <a:ext cx="10208454" cy="503842"/>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SzPts val="2800"/>
              <a:buNone/>
              <a:defRPr sz="2800" b="1" i="0">
                <a:solidFill>
                  <a:srgbClr val="215D90"/>
                </a:solidFill>
                <a:latin typeface="Calibri"/>
                <a:ea typeface="Calibri"/>
                <a:cs typeface="Calibri"/>
                <a:sym typeface="Calibri"/>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80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7" name="Google Shape;57;p20"/>
          <p:cNvSpPr txBox="1">
            <a:spLocks noGrp="1"/>
          </p:cNvSpPr>
          <p:nvPr>
            <p:ph type="ctrTitle"/>
          </p:nvPr>
        </p:nvSpPr>
        <p:spPr>
          <a:xfrm>
            <a:off x="563647" y="2877671"/>
            <a:ext cx="11168808" cy="1981867"/>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6000"/>
              <a:buFont typeface="Calibri"/>
              <a:buNone/>
              <a:defRPr sz="6000" b="1" i="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0"/>
          <p:cNvSpPr txBox="1">
            <a:spLocks noGrp="1"/>
          </p:cNvSpPr>
          <p:nvPr>
            <p:ph type="body" idx="2"/>
          </p:nvPr>
        </p:nvSpPr>
        <p:spPr>
          <a:xfrm>
            <a:off x="1524000" y="4956175"/>
            <a:ext cx="10209213" cy="574675"/>
          </a:xfrm>
          <a:prstGeom prst="rect">
            <a:avLst/>
          </a:prstGeom>
          <a:noFill/>
          <a:ln>
            <a:noFill/>
          </a:ln>
        </p:spPr>
        <p:txBody>
          <a:bodyPr spcFirstLastPara="1" wrap="square" lIns="91425" tIns="45700" rIns="91425" bIns="45700" anchor="t" anchorCtr="0">
            <a:normAutofit/>
          </a:bodyPr>
          <a:lstStyle>
            <a:lvl1pPr marL="457200" lvl="0" indent="-228600" algn="r">
              <a:lnSpc>
                <a:spcPct val="90000"/>
              </a:lnSpc>
              <a:spcBef>
                <a:spcPts val="1000"/>
              </a:spcBef>
              <a:spcAft>
                <a:spcPts val="0"/>
              </a:spcAft>
              <a:buSzPts val="2800"/>
              <a:buNone/>
              <a:defRPr>
                <a:solidFill>
                  <a:schemeClr val="lt1"/>
                </a:solidFill>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2_Title Slide - Option 5 - Insert Your Own Background Image">
  <p:cSld name="Video template">
    <p:spTree>
      <p:nvGrpSpPr>
        <p:cNvPr id="1" name="Shape 63"/>
        <p:cNvGrpSpPr/>
        <p:nvPr/>
      </p:nvGrpSpPr>
      <p:grpSpPr>
        <a:xfrm>
          <a:off x="0" y="0"/>
          <a:ext cx="0" cy="0"/>
          <a:chOff x="0" y="0"/>
          <a:chExt cx="0" cy="0"/>
        </a:xfrm>
      </p:grpSpPr>
      <p:sp>
        <p:nvSpPr>
          <p:cNvPr id="64" name="Google Shape;64;p22"/>
          <p:cNvSpPr/>
          <p:nvPr/>
        </p:nvSpPr>
        <p:spPr>
          <a:xfrm>
            <a:off x="0" y="0"/>
            <a:ext cx="12192000" cy="6864243"/>
          </a:xfrm>
          <a:prstGeom prst="rect">
            <a:avLst/>
          </a:prstGeom>
          <a:solidFill>
            <a:srgbClr val="F2F2F2">
              <a:alpha val="60000"/>
            </a:srgbClr>
          </a:solidFill>
          <a:ln w="12700" cap="flat" cmpd="sng">
            <a:solidFill>
              <a:srgbClr val="1843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5" name="Google Shape;65;p22"/>
          <p:cNvSpPr/>
          <p:nvPr/>
        </p:nvSpPr>
        <p:spPr>
          <a:xfrm>
            <a:off x="1227909" y="5712823"/>
            <a:ext cx="10964091" cy="836023"/>
          </a:xfrm>
          <a:prstGeom prst="rect">
            <a:avLst/>
          </a:prstGeom>
          <a:solidFill>
            <a:schemeClr val="accent3"/>
          </a:solidFill>
          <a:ln w="12700" cap="flat" cmpd="sng">
            <a:solidFill>
              <a:srgbClr val="0F2C4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6" name="Google Shape;66;p22"/>
          <p:cNvSpPr txBox="1">
            <a:spLocks noGrp="1"/>
          </p:cNvSpPr>
          <p:nvPr>
            <p:ph type="subTitle" idx="1"/>
          </p:nvPr>
        </p:nvSpPr>
        <p:spPr>
          <a:xfrm>
            <a:off x="1524000" y="5855909"/>
            <a:ext cx="10208454" cy="503842"/>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SzPts val="2800"/>
              <a:buNone/>
              <a:defRPr sz="2800" b="0" i="0">
                <a:solidFill>
                  <a:schemeClr val="lt1"/>
                </a:solidFill>
                <a:latin typeface="Cambria"/>
                <a:ea typeface="Cambria"/>
                <a:cs typeface="Cambria"/>
                <a:sym typeface="Cambria"/>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80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67" name="Google Shape;67;p22"/>
          <p:cNvSpPr/>
          <p:nvPr/>
        </p:nvSpPr>
        <p:spPr>
          <a:xfrm>
            <a:off x="2162877" y="350966"/>
            <a:ext cx="7866246" cy="5172762"/>
          </a:xfrm>
          <a:prstGeom prst="rect">
            <a:avLst/>
          </a:prstGeom>
          <a:noFill/>
          <a:ln w="57150"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ideo slide">
  <p:cSld name="Video slide - option 2">
    <p:spTree>
      <p:nvGrpSpPr>
        <p:cNvPr id="1" name="Shape 239"/>
        <p:cNvGrpSpPr/>
        <p:nvPr/>
      </p:nvGrpSpPr>
      <p:grpSpPr>
        <a:xfrm>
          <a:off x="0" y="0"/>
          <a:ext cx="0" cy="0"/>
          <a:chOff x="0" y="0"/>
          <a:chExt cx="0" cy="0"/>
        </a:xfrm>
      </p:grpSpPr>
      <p:sp>
        <p:nvSpPr>
          <p:cNvPr id="240" name="Google Shape;240;p50"/>
          <p:cNvSpPr/>
          <p:nvPr/>
        </p:nvSpPr>
        <p:spPr>
          <a:xfrm>
            <a:off x="0" y="-6243"/>
            <a:ext cx="12192000" cy="6864243"/>
          </a:xfrm>
          <a:prstGeom prst="rect">
            <a:avLst/>
          </a:prstGeom>
          <a:solidFill>
            <a:srgbClr val="D8D8D8">
              <a:alpha val="60000"/>
            </a:srgbClr>
          </a:solidFill>
          <a:ln w="12700" cap="flat" cmpd="sng">
            <a:solidFill>
              <a:srgbClr val="D8D8D8"/>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41" name="Google Shape;241;p50"/>
          <p:cNvSpPr/>
          <p:nvPr/>
        </p:nvSpPr>
        <p:spPr>
          <a:xfrm>
            <a:off x="3838075" y="722811"/>
            <a:ext cx="7866246" cy="5172762"/>
          </a:xfrm>
          <a:prstGeom prst="rect">
            <a:avLst/>
          </a:prstGeom>
          <a:noFill/>
          <a:ln w="5715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42" name="Google Shape;242;p50"/>
          <p:cNvSpPr txBox="1">
            <a:spLocks noGrp="1"/>
          </p:cNvSpPr>
          <p:nvPr>
            <p:ph type="body" idx="1"/>
          </p:nvPr>
        </p:nvSpPr>
        <p:spPr>
          <a:xfrm>
            <a:off x="838200" y="995082"/>
            <a:ext cx="2687053" cy="470647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SzPts val="2800"/>
              <a:buNone/>
              <a:defRPr>
                <a:solidFill>
                  <a:schemeClr val="accent1"/>
                </a:solidFill>
                <a:latin typeface="Cambria"/>
                <a:ea typeface="Cambria"/>
                <a:cs typeface="Cambria"/>
                <a:sym typeface="Cambria"/>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Image ">
  <p:cSld name="Content with Image ">
    <p:spTree>
      <p:nvGrpSpPr>
        <p:cNvPr id="1" name="Shape 68"/>
        <p:cNvGrpSpPr/>
        <p:nvPr/>
      </p:nvGrpSpPr>
      <p:grpSpPr>
        <a:xfrm>
          <a:off x="0" y="0"/>
          <a:ext cx="0" cy="0"/>
          <a:chOff x="0" y="0"/>
          <a:chExt cx="0" cy="0"/>
        </a:xfrm>
      </p:grpSpPr>
      <p:sp>
        <p:nvSpPr>
          <p:cNvPr id="69" name="Google Shape;69;p23"/>
          <p:cNvSpPr>
            <a:spLocks noGrp="1"/>
          </p:cNvSpPr>
          <p:nvPr>
            <p:ph type="pic" idx="2"/>
          </p:nvPr>
        </p:nvSpPr>
        <p:spPr>
          <a:xfrm>
            <a:off x="5995988" y="1485900"/>
            <a:ext cx="5357812" cy="463251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rgbClr val="F2A661"/>
              </a:buClr>
              <a:buSzPts val="2800"/>
              <a:buFont typeface="Noto Sans Symbols"/>
              <a:buChar char="▪"/>
              <a:defRPr sz="28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rgbClr val="F2A661"/>
              </a:buClr>
              <a:buSzPts val="2400"/>
              <a:buFont typeface="Noto Sans Symbols"/>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rgbClr val="F2A661"/>
              </a:buClr>
              <a:buSzPts val="2000"/>
              <a:buFont typeface="Noto Sans Symbols"/>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4pPr>
            <a:lvl5pPr marR="0" lvl="4"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0" name="Google Shape;70;p23"/>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73" name="Google Shape;73;p23"/>
          <p:cNvSpPr txBox="1">
            <a:spLocks noGrp="1"/>
          </p:cNvSpPr>
          <p:nvPr>
            <p:ph type="body" idx="1"/>
          </p:nvPr>
        </p:nvSpPr>
        <p:spPr>
          <a:xfrm>
            <a:off x="838200" y="1485900"/>
            <a:ext cx="4957482" cy="46325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ct val="1000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 Col">
  <p:cSld name="2 Col">
    <p:spTree>
      <p:nvGrpSpPr>
        <p:cNvPr id="1" name="Shape 155"/>
        <p:cNvGrpSpPr/>
        <p:nvPr/>
      </p:nvGrpSpPr>
      <p:grpSpPr>
        <a:xfrm>
          <a:off x="0" y="0"/>
          <a:ext cx="0" cy="0"/>
          <a:chOff x="0" y="0"/>
          <a:chExt cx="0" cy="0"/>
        </a:xfrm>
      </p:grpSpPr>
      <p:sp>
        <p:nvSpPr>
          <p:cNvPr id="156" name="Google Shape;156;p36"/>
          <p:cNvSpPr txBox="1">
            <a:spLocks noGrp="1"/>
          </p:cNvSpPr>
          <p:nvPr>
            <p:ph type="body" idx="1"/>
          </p:nvPr>
        </p:nvSpPr>
        <p:spPr>
          <a:xfrm>
            <a:off x="838200" y="1485899"/>
            <a:ext cx="5181600" cy="463251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ct val="1000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157" name="Google Shape;157;p36"/>
          <p:cNvSpPr txBox="1">
            <a:spLocks noGrp="1"/>
          </p:cNvSpPr>
          <p:nvPr>
            <p:ph type="body" idx="2"/>
          </p:nvPr>
        </p:nvSpPr>
        <p:spPr>
          <a:xfrm>
            <a:off x="6172200" y="1485899"/>
            <a:ext cx="5181600" cy="463251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ct val="1000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9" name="Google Shape;159;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60" name="Google Shape;160;p36"/>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 Col with Subheaders">
  <p:cSld name="2 Col with Subheaders">
    <p:spTree>
      <p:nvGrpSpPr>
        <p:cNvPr id="1" name="Shape 161"/>
        <p:cNvGrpSpPr/>
        <p:nvPr/>
      </p:nvGrpSpPr>
      <p:grpSpPr>
        <a:xfrm>
          <a:off x="0" y="0"/>
          <a:ext cx="0" cy="0"/>
          <a:chOff x="0" y="0"/>
          <a:chExt cx="0" cy="0"/>
        </a:xfrm>
      </p:grpSpPr>
      <p:sp>
        <p:nvSpPr>
          <p:cNvPr id="162" name="Google Shape;162;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3" name="Google Shape;163;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64" name="Google Shape;164;p37"/>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5" name="Google Shape;165;p37"/>
          <p:cNvSpPr txBox="1">
            <a:spLocks noGrp="1"/>
          </p:cNvSpPr>
          <p:nvPr>
            <p:ph type="body" idx="1"/>
          </p:nvPr>
        </p:nvSpPr>
        <p:spPr>
          <a:xfrm>
            <a:off x="839788" y="1492905"/>
            <a:ext cx="5157787" cy="1012264"/>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SzPts val="3600"/>
              <a:buNone/>
              <a:defRPr sz="3600" b="1" i="0">
                <a:solidFill>
                  <a:schemeClr val="dk1"/>
                </a:solidFill>
                <a:latin typeface="Calibri"/>
                <a:ea typeface="Calibri"/>
                <a:cs typeface="Calibri"/>
                <a:sym typeface="Calibri"/>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80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66" name="Google Shape;166;p37"/>
          <p:cNvSpPr txBox="1">
            <a:spLocks noGrp="1"/>
          </p:cNvSpPr>
          <p:nvPr>
            <p:ph type="body" idx="2"/>
          </p:nvPr>
        </p:nvSpPr>
        <p:spPr>
          <a:xfrm>
            <a:off x="839788" y="2622176"/>
            <a:ext cx="5157787" cy="350025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ct val="1000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167" name="Google Shape;167;p37"/>
          <p:cNvSpPr txBox="1">
            <a:spLocks noGrp="1"/>
          </p:cNvSpPr>
          <p:nvPr>
            <p:ph type="body" idx="3"/>
          </p:nvPr>
        </p:nvSpPr>
        <p:spPr>
          <a:xfrm>
            <a:off x="6172200" y="1492905"/>
            <a:ext cx="5183188" cy="101226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3600"/>
              <a:buNone/>
              <a:defRPr sz="3600" b="1" i="0">
                <a:solidFill>
                  <a:schemeClr val="dk1"/>
                </a:solidFill>
                <a:latin typeface="Calibri"/>
                <a:ea typeface="Calibri"/>
                <a:cs typeface="Calibri"/>
                <a:sym typeface="Calibri"/>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80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68" name="Google Shape;168;p37"/>
          <p:cNvSpPr txBox="1">
            <a:spLocks noGrp="1"/>
          </p:cNvSpPr>
          <p:nvPr>
            <p:ph type="body" idx="4"/>
          </p:nvPr>
        </p:nvSpPr>
        <p:spPr>
          <a:xfrm>
            <a:off x="6172200" y="2622176"/>
            <a:ext cx="5183188" cy="350025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ct val="1000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with Content">
  <p:cSld name="Quote with Content">
    <p:spTree>
      <p:nvGrpSpPr>
        <p:cNvPr id="1" name="Shape 185"/>
        <p:cNvGrpSpPr/>
        <p:nvPr/>
      </p:nvGrpSpPr>
      <p:grpSpPr>
        <a:xfrm>
          <a:off x="0" y="0"/>
          <a:ext cx="0" cy="0"/>
          <a:chOff x="0" y="0"/>
          <a:chExt cx="0" cy="0"/>
        </a:xfrm>
      </p:grpSpPr>
      <p:pic>
        <p:nvPicPr>
          <p:cNvPr id="186" name="Google Shape;186;p40"/>
          <p:cNvPicPr preferRelativeResize="0"/>
          <p:nvPr/>
        </p:nvPicPr>
        <p:blipFill rotWithShape="1">
          <a:blip r:embed="rId2">
            <a:alphaModFix/>
          </a:blip>
          <a:srcRect/>
          <a:stretch/>
        </p:blipFill>
        <p:spPr>
          <a:xfrm>
            <a:off x="6357944" y="1609537"/>
            <a:ext cx="4995856" cy="4567426"/>
          </a:xfrm>
          <a:prstGeom prst="rect">
            <a:avLst/>
          </a:prstGeom>
          <a:noFill/>
          <a:ln>
            <a:noFill/>
          </a:ln>
        </p:spPr>
      </p:pic>
      <p:sp>
        <p:nvSpPr>
          <p:cNvPr id="187" name="Google Shape;187;p40"/>
          <p:cNvSpPr txBox="1">
            <a:spLocks noGrp="1"/>
          </p:cNvSpPr>
          <p:nvPr>
            <p:ph type="body" idx="1"/>
          </p:nvPr>
        </p:nvSpPr>
        <p:spPr>
          <a:xfrm>
            <a:off x="838200" y="1496827"/>
            <a:ext cx="5181600" cy="462158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ct val="1000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188" name="Google Shape;188;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90" name="Google Shape;190;p40"/>
          <p:cNvPicPr preferRelativeResize="0"/>
          <p:nvPr/>
        </p:nvPicPr>
        <p:blipFill rotWithShape="1">
          <a:blip r:embed="rId3">
            <a:alphaModFix/>
          </a:blip>
          <a:srcRect/>
          <a:stretch/>
        </p:blipFill>
        <p:spPr>
          <a:xfrm>
            <a:off x="8481222" y="1447614"/>
            <a:ext cx="749300" cy="355600"/>
          </a:xfrm>
          <a:prstGeom prst="rect">
            <a:avLst/>
          </a:prstGeom>
          <a:noFill/>
          <a:ln>
            <a:noFill/>
          </a:ln>
        </p:spPr>
      </p:pic>
      <p:sp>
        <p:nvSpPr>
          <p:cNvPr id="191" name="Google Shape;191;p40"/>
          <p:cNvSpPr txBox="1">
            <a:spLocks noGrp="1"/>
          </p:cNvSpPr>
          <p:nvPr>
            <p:ph type="body" idx="2"/>
          </p:nvPr>
        </p:nvSpPr>
        <p:spPr>
          <a:xfrm>
            <a:off x="6610071" y="1900238"/>
            <a:ext cx="4471987" cy="3943350"/>
          </a:xfrm>
          <a:prstGeom prst="rect">
            <a:avLst/>
          </a:prstGeom>
          <a:noFill/>
          <a:ln>
            <a:noFill/>
          </a:ln>
        </p:spPr>
        <p:txBody>
          <a:bodyPr spcFirstLastPara="1" wrap="square" lIns="91425" tIns="45700" rIns="91425" bIns="45700" anchor="t" anchorCtr="0">
            <a:normAutofit/>
          </a:bodyPr>
          <a:lstStyle>
            <a:lvl1pPr marL="457200" lvl="0" indent="-228600" algn="ctr">
              <a:lnSpc>
                <a:spcPct val="90000"/>
              </a:lnSpc>
              <a:spcBef>
                <a:spcPts val="1000"/>
              </a:spcBef>
              <a:spcAft>
                <a:spcPts val="0"/>
              </a:spcAft>
              <a:buSzPts val="2800"/>
              <a:buFont typeface="Calibri"/>
              <a:buNone/>
              <a:defRPr>
                <a:solidFill>
                  <a:srgbClr val="215D90"/>
                </a:solidFill>
              </a:defRPr>
            </a:lvl1pPr>
            <a:lvl2pPr marL="914400" lvl="1" indent="-228600" algn="ctr">
              <a:lnSpc>
                <a:spcPct val="90000"/>
              </a:lnSpc>
              <a:spcBef>
                <a:spcPts val="500"/>
              </a:spcBef>
              <a:spcAft>
                <a:spcPts val="0"/>
              </a:spcAft>
              <a:buSzPts val="2400"/>
              <a:buFont typeface="Calibri"/>
              <a:buNone/>
              <a:defRPr/>
            </a:lvl2pPr>
            <a:lvl3pPr marL="1371600" lvl="2" indent="-228600" algn="ctr">
              <a:lnSpc>
                <a:spcPct val="90000"/>
              </a:lnSpc>
              <a:spcBef>
                <a:spcPts val="500"/>
              </a:spcBef>
              <a:spcAft>
                <a:spcPts val="0"/>
              </a:spcAft>
              <a:buSzPts val="2000"/>
              <a:buFont typeface="Calibri"/>
              <a:buNone/>
              <a:defRPr/>
            </a:lvl3pPr>
            <a:lvl4pPr marL="1828800" lvl="3" indent="-228600" algn="ctr">
              <a:lnSpc>
                <a:spcPct val="90000"/>
              </a:lnSpc>
              <a:spcBef>
                <a:spcPts val="500"/>
              </a:spcBef>
              <a:spcAft>
                <a:spcPts val="0"/>
              </a:spcAft>
              <a:buSzPts val="1800"/>
              <a:buFont typeface="Cambria"/>
              <a:buNone/>
              <a:defRPr/>
            </a:lvl4pPr>
            <a:lvl5pPr marL="2286000" lvl="4" indent="-228600" algn="ctr">
              <a:lnSpc>
                <a:spcPct val="90000"/>
              </a:lnSpc>
              <a:spcBef>
                <a:spcPts val="500"/>
              </a:spcBef>
              <a:spcAft>
                <a:spcPts val="0"/>
              </a:spcAft>
              <a:buSzPts val="1800"/>
              <a:buFont typeface="Cambria"/>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92" name="Google Shape;192;p40"/>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Highlight Box">
  <p:cSld name="Content with Highlight Box">
    <p:spTree>
      <p:nvGrpSpPr>
        <p:cNvPr id="1" name="Shape 230"/>
        <p:cNvGrpSpPr/>
        <p:nvPr/>
      </p:nvGrpSpPr>
      <p:grpSpPr>
        <a:xfrm>
          <a:off x="0" y="0"/>
          <a:ext cx="0" cy="0"/>
          <a:chOff x="0" y="0"/>
          <a:chExt cx="0" cy="0"/>
        </a:xfrm>
      </p:grpSpPr>
      <p:sp>
        <p:nvSpPr>
          <p:cNvPr id="231" name="Google Shape;231;p49"/>
          <p:cNvSpPr txBox="1">
            <a:spLocks noGrp="1"/>
          </p:cNvSpPr>
          <p:nvPr>
            <p:ph type="body" idx="1"/>
          </p:nvPr>
        </p:nvSpPr>
        <p:spPr>
          <a:xfrm>
            <a:off x="5183188" y="1474974"/>
            <a:ext cx="6172200" cy="4641569"/>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81000" algn="l">
              <a:lnSpc>
                <a:spcPct val="90000"/>
              </a:lnSpc>
              <a:spcBef>
                <a:spcPts val="500"/>
              </a:spcBef>
              <a:spcAft>
                <a:spcPts val="0"/>
              </a:spcAft>
              <a:buSzPts val="2400"/>
              <a:buChar char="▪"/>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32" name="Google Shape;232;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3" name="Google Shape;233;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35" name="Google Shape;235;p49"/>
          <p:cNvSpPr/>
          <p:nvPr/>
        </p:nvSpPr>
        <p:spPr>
          <a:xfrm>
            <a:off x="0" y="1385047"/>
            <a:ext cx="4772025" cy="1019908"/>
          </a:xfrm>
          <a:prstGeom prst="rect">
            <a:avLst/>
          </a:prstGeom>
          <a:solidFill>
            <a:srgbClr val="F2A66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6" name="Google Shape;236;p49"/>
          <p:cNvSpPr txBox="1">
            <a:spLocks noGrp="1"/>
          </p:cNvSpPr>
          <p:nvPr>
            <p:ph type="body" idx="2"/>
          </p:nvPr>
        </p:nvSpPr>
        <p:spPr>
          <a:xfrm>
            <a:off x="838199" y="2618519"/>
            <a:ext cx="3774141" cy="3338527"/>
          </a:xfrm>
          <a:prstGeom prst="rect">
            <a:avLst/>
          </a:prstGeom>
          <a:noFill/>
          <a:ln>
            <a:noFill/>
          </a:ln>
        </p:spPr>
        <p:txBody>
          <a:bodyPr spcFirstLastPara="1" wrap="square" lIns="91425" tIns="45700" rIns="91425" bIns="45700" anchor="t" anchorCtr="0">
            <a:normAutofit/>
          </a:bodyPr>
          <a:lstStyle>
            <a:lvl1pPr marL="228600" lvl="0" indent="0" algn="l">
              <a:lnSpc>
                <a:spcPct val="90000"/>
              </a:lnSpc>
              <a:spcBef>
                <a:spcPts val="1000"/>
              </a:spcBef>
              <a:spcAft>
                <a:spcPts val="0"/>
              </a:spcAft>
              <a:buSzPct val="100000"/>
              <a:buFont typeface="Arial" panose="020B0604020202020204" pitchFamily="34" charset="0"/>
              <a:buNone/>
              <a:defRPr sz="2000">
                <a:solidFill>
                  <a:schemeClr val="dk1"/>
                </a:solidFill>
              </a:defRPr>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120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237" name="Google Shape;237;p49"/>
          <p:cNvSpPr txBox="1">
            <a:spLocks noGrp="1"/>
          </p:cNvSpPr>
          <p:nvPr>
            <p:ph type="body" idx="3"/>
          </p:nvPr>
        </p:nvSpPr>
        <p:spPr>
          <a:xfrm>
            <a:off x="838199" y="1532925"/>
            <a:ext cx="3774141" cy="753876"/>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SzPts val="2400"/>
              <a:buFont typeface="Arial"/>
              <a:buNone/>
              <a:defRPr sz="2400"/>
            </a:lvl1pPr>
            <a:lvl2pPr marL="914400" lvl="1" indent="-228600" algn="l">
              <a:lnSpc>
                <a:spcPct val="90000"/>
              </a:lnSpc>
              <a:spcBef>
                <a:spcPts val="500"/>
              </a:spcBef>
              <a:spcAft>
                <a:spcPts val="0"/>
              </a:spcAft>
              <a:buSzPts val="2400"/>
              <a:buNone/>
              <a:defRPr/>
            </a:lvl2pPr>
            <a:lvl3pPr marL="1371600" lvl="2" indent="-228600" algn="l">
              <a:lnSpc>
                <a:spcPct val="90000"/>
              </a:lnSpc>
              <a:spcBef>
                <a:spcPts val="500"/>
              </a:spcBef>
              <a:spcAft>
                <a:spcPts val="0"/>
              </a:spcAft>
              <a:buSzPts val="2000"/>
              <a:buNone/>
              <a:defRPr/>
            </a:lvl3pPr>
            <a:lvl4pPr marL="1828800" lvl="3" indent="-228600" algn="l">
              <a:lnSpc>
                <a:spcPct val="90000"/>
              </a:lnSpc>
              <a:spcBef>
                <a:spcPts val="500"/>
              </a:spcBef>
              <a:spcAft>
                <a:spcPts val="0"/>
              </a:spcAft>
              <a:buSzPts val="1800"/>
              <a:buNone/>
              <a:defRPr/>
            </a:lvl4pPr>
            <a:lvl5pPr marL="2286000" lvl="4" indent="-228600" algn="l">
              <a:lnSpc>
                <a:spcPct val="90000"/>
              </a:lnSpc>
              <a:spcBef>
                <a:spcPts val="500"/>
              </a:spcBef>
              <a:spcAft>
                <a:spcPts val="0"/>
              </a:spcAft>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8" name="Google Shape;238;p49"/>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 name="Rectangle 1"/>
          <p:cNvSpPr/>
          <p:nvPr userDrawn="1"/>
        </p:nvSpPr>
        <p:spPr>
          <a:xfrm>
            <a:off x="0" y="2404955"/>
            <a:ext cx="4772025" cy="4453045"/>
          </a:xfrm>
          <a:prstGeom prst="rect">
            <a:avLst/>
          </a:prstGeom>
          <a:solidFill>
            <a:schemeClr val="tx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Feature Image - Option 3">
  <p:cSld name="Content with Image - Insert Your Own">
    <p:spTree>
      <p:nvGrpSpPr>
        <p:cNvPr id="1" name="Shape 220"/>
        <p:cNvGrpSpPr/>
        <p:nvPr/>
      </p:nvGrpSpPr>
      <p:grpSpPr>
        <a:xfrm>
          <a:off x="0" y="0"/>
          <a:ext cx="0" cy="0"/>
          <a:chOff x="0" y="0"/>
          <a:chExt cx="0" cy="0"/>
        </a:xfrm>
      </p:grpSpPr>
      <p:sp>
        <p:nvSpPr>
          <p:cNvPr id="222" name="Google Shape;222;p46"/>
          <p:cNvSpPr/>
          <p:nvPr/>
        </p:nvSpPr>
        <p:spPr>
          <a:xfrm>
            <a:off x="7234888" y="1371600"/>
            <a:ext cx="4957112" cy="5486400"/>
          </a:xfrm>
          <a:prstGeom prst="rect">
            <a:avLst/>
          </a:prstGeom>
          <a:solidFill>
            <a:srgbClr val="215D90">
              <a:alpha val="60000"/>
            </a:srgbClr>
          </a:solidFill>
          <a:ln w="12700" cap="flat" cmpd="sng">
            <a:solidFill>
              <a:srgbClr val="1843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3" name="Google Shape;223;p46"/>
          <p:cNvSpPr txBox="1">
            <a:spLocks noGrp="1"/>
          </p:cNvSpPr>
          <p:nvPr>
            <p:ph type="body" idx="1"/>
          </p:nvPr>
        </p:nvSpPr>
        <p:spPr>
          <a:xfrm>
            <a:off x="838200" y="1492623"/>
            <a:ext cx="6100482" cy="46257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4" name="Google Shape;224;p46"/>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25"/>
        <p:cNvGrpSpPr/>
        <p:nvPr/>
      </p:nvGrpSpPr>
      <p:grpSpPr>
        <a:xfrm>
          <a:off x="0" y="0"/>
          <a:ext cx="0" cy="0"/>
          <a:chOff x="0" y="0"/>
          <a:chExt cx="0" cy="0"/>
        </a:xfrm>
      </p:grpSpPr>
      <p:sp>
        <p:nvSpPr>
          <p:cNvPr id="226" name="Google Shape;226;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7" name="Google Shape;227;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28" name="Google Shape;228;p47"/>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22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divider - option 6">
  <p:cSld name="Agenda">
    <p:spTree>
      <p:nvGrpSpPr>
        <p:cNvPr id="1" name="Shape 149"/>
        <p:cNvGrpSpPr/>
        <p:nvPr/>
      </p:nvGrpSpPr>
      <p:grpSpPr>
        <a:xfrm>
          <a:off x="0" y="0"/>
          <a:ext cx="0" cy="0"/>
          <a:chOff x="0" y="0"/>
          <a:chExt cx="0" cy="0"/>
        </a:xfrm>
      </p:grpSpPr>
      <p:sp>
        <p:nvSpPr>
          <p:cNvPr id="150" name="Google Shape;150;p35"/>
          <p:cNvSpPr/>
          <p:nvPr/>
        </p:nvSpPr>
        <p:spPr>
          <a:xfrm>
            <a:off x="0" y="0"/>
            <a:ext cx="12191999" cy="6858000"/>
          </a:xfrm>
          <a:prstGeom prst="rect">
            <a:avLst/>
          </a:prstGeom>
          <a:solidFill>
            <a:srgbClr val="215D90"/>
          </a:solidFill>
          <a:ln w="12700" cap="flat" cmpd="sng">
            <a:solidFill>
              <a:srgbClr val="215D9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2" name="Google Shape;152;p35"/>
          <p:cNvSpPr txBox="1">
            <a:spLocks noGrp="1"/>
          </p:cNvSpPr>
          <p:nvPr>
            <p:ph type="title"/>
          </p:nvPr>
        </p:nvSpPr>
        <p:spPr>
          <a:xfrm>
            <a:off x="942534" y="1393371"/>
            <a:ext cx="4478821" cy="418011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15D90"/>
              </a:buClr>
              <a:buSzPts val="4400"/>
              <a:buFont typeface="Cambria"/>
              <a:buNone/>
              <a:defRPr sz="4400">
                <a:solidFill>
                  <a:srgbClr val="215D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153" name="Google Shape;153;p35"/>
          <p:cNvSpPr txBox="1">
            <a:spLocks noGrp="1"/>
          </p:cNvSpPr>
          <p:nvPr>
            <p:ph type="body" idx="1"/>
          </p:nvPr>
        </p:nvSpPr>
        <p:spPr>
          <a:xfrm>
            <a:off x="6940731" y="1393371"/>
            <a:ext cx="4559206" cy="4180115"/>
          </a:xfrm>
          <a:prstGeom prst="rect">
            <a:avLst/>
          </a:prstGeom>
          <a:noFill/>
          <a:ln>
            <a:noFill/>
          </a:ln>
        </p:spPr>
        <p:txBody>
          <a:bodyPr spcFirstLastPara="1" wrap="square" lIns="91425" tIns="45700" rIns="91425" bIns="45700" anchor="ctr" anchorCtr="0">
            <a:normAutofit/>
          </a:bodyPr>
          <a:lstStyle>
            <a:lvl1pPr marL="457200" lvl="0" indent="-381000" algn="l">
              <a:lnSpc>
                <a:spcPct val="90000"/>
              </a:lnSpc>
              <a:spcBef>
                <a:spcPts val="1000"/>
              </a:spcBef>
              <a:spcAft>
                <a:spcPts val="0"/>
              </a:spcAft>
              <a:buSzPts val="2400"/>
              <a:buFont typeface="Arial"/>
              <a:buChar char="•"/>
              <a:defRPr sz="2400">
                <a:solidFill>
                  <a:schemeClr val="lt1"/>
                </a:solidFill>
              </a:defRPr>
            </a:lvl1pPr>
            <a:lvl2pPr marL="914400" lvl="1" indent="-228600" algn="l">
              <a:lnSpc>
                <a:spcPct val="90000"/>
              </a:lnSpc>
              <a:spcBef>
                <a:spcPts val="500"/>
              </a:spcBef>
              <a:spcAft>
                <a:spcPts val="0"/>
              </a:spcAft>
              <a:buSzPts val="2000"/>
              <a:buNone/>
              <a:defRPr sz="2000">
                <a:solidFill>
                  <a:srgbClr val="888888"/>
                </a:solidFill>
              </a:defRPr>
            </a:lvl2pPr>
            <a:lvl3pPr marL="1371600" lvl="2" indent="-228600" algn="l">
              <a:lnSpc>
                <a:spcPct val="90000"/>
              </a:lnSpc>
              <a:spcBef>
                <a:spcPts val="500"/>
              </a:spcBef>
              <a:spcAft>
                <a:spcPts val="0"/>
              </a:spcAft>
              <a:buSzPts val="1800"/>
              <a:buNone/>
              <a:defRPr sz="1800">
                <a:solidFill>
                  <a:srgbClr val="888888"/>
                </a:solidFill>
              </a:defRPr>
            </a:lvl3pPr>
            <a:lvl4pPr marL="1828800" lvl="3" indent="-228600" algn="l">
              <a:lnSpc>
                <a:spcPct val="90000"/>
              </a:lnSpc>
              <a:spcBef>
                <a:spcPts val="500"/>
              </a:spcBef>
              <a:spcAft>
                <a:spcPts val="0"/>
              </a:spcAft>
              <a:buSzPts val="1600"/>
              <a:buNone/>
              <a:defRPr sz="1600">
                <a:solidFill>
                  <a:srgbClr val="888888"/>
                </a:solidFill>
              </a:defRPr>
            </a:lvl4pPr>
            <a:lvl5pPr marL="2286000" lvl="4" indent="-228600" algn="l">
              <a:lnSpc>
                <a:spcPct val="90000"/>
              </a:lnSpc>
              <a:spcBef>
                <a:spcPts val="500"/>
              </a:spcBef>
              <a:spcAft>
                <a:spcPts val="0"/>
              </a:spcAft>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dirty="0"/>
          </a:p>
        </p:txBody>
      </p:sp>
      <p:cxnSp>
        <p:nvCxnSpPr>
          <p:cNvPr id="154" name="Google Shape;154;p35"/>
          <p:cNvCxnSpPr/>
          <p:nvPr/>
        </p:nvCxnSpPr>
        <p:spPr>
          <a:xfrm>
            <a:off x="6113417" y="949195"/>
            <a:ext cx="0" cy="4981303"/>
          </a:xfrm>
          <a:prstGeom prst="straightConnector1">
            <a:avLst/>
          </a:prstGeom>
          <a:noFill/>
          <a:ln w="38100" cap="flat" cmpd="sng">
            <a:solidFill>
              <a:schemeClr val="accent2"/>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Bold statement slide option 1">
  <p:cSld name="Bold statement or big idea">
    <p:spTree>
      <p:nvGrpSpPr>
        <p:cNvPr id="1" name="Shape 24"/>
        <p:cNvGrpSpPr/>
        <p:nvPr/>
      </p:nvGrpSpPr>
      <p:grpSpPr>
        <a:xfrm>
          <a:off x="0" y="0"/>
          <a:ext cx="0" cy="0"/>
          <a:chOff x="0" y="0"/>
          <a:chExt cx="0" cy="0"/>
        </a:xfrm>
      </p:grpSpPr>
      <p:sp>
        <p:nvSpPr>
          <p:cNvPr id="25" name="Google Shape;25;p16"/>
          <p:cNvSpPr/>
          <p:nvPr/>
        </p:nvSpPr>
        <p:spPr>
          <a:xfrm>
            <a:off x="0" y="0"/>
            <a:ext cx="12191999" cy="6858000"/>
          </a:xfrm>
          <a:prstGeom prst="rect">
            <a:avLst/>
          </a:prstGeom>
          <a:solidFill>
            <a:srgbClr val="215D90"/>
          </a:solidFill>
          <a:ln w="12700" cap="flat" cmpd="sng">
            <a:solidFill>
              <a:srgbClr val="215D9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7" name="Google Shape;27;p16"/>
          <p:cNvSpPr txBox="1">
            <a:spLocks noGrp="1"/>
          </p:cNvSpPr>
          <p:nvPr>
            <p:ph type="body" idx="1"/>
          </p:nvPr>
        </p:nvSpPr>
        <p:spPr>
          <a:xfrm>
            <a:off x="1003236" y="1439734"/>
            <a:ext cx="10203886" cy="4150838"/>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SzPts val="4000"/>
              <a:buFont typeface="Calibri"/>
              <a:buNone/>
              <a:defRPr sz="4000">
                <a:solidFill>
                  <a:schemeClr val="lt1"/>
                </a:solidFill>
              </a:defRPr>
            </a:lvl1pPr>
            <a:lvl2pPr marL="914400" lvl="1" indent="-228600" algn="ctr">
              <a:lnSpc>
                <a:spcPct val="90000"/>
              </a:lnSpc>
              <a:spcBef>
                <a:spcPts val="500"/>
              </a:spcBef>
              <a:spcAft>
                <a:spcPts val="0"/>
              </a:spcAft>
              <a:buSzPts val="2400"/>
              <a:buFont typeface="Calibri"/>
              <a:buNone/>
              <a:defRPr/>
            </a:lvl2pPr>
            <a:lvl3pPr marL="1371600" lvl="2" indent="-228600" algn="ctr">
              <a:lnSpc>
                <a:spcPct val="90000"/>
              </a:lnSpc>
              <a:spcBef>
                <a:spcPts val="500"/>
              </a:spcBef>
              <a:spcAft>
                <a:spcPts val="0"/>
              </a:spcAft>
              <a:buSzPts val="2000"/>
              <a:buFont typeface="Calibri"/>
              <a:buNone/>
              <a:defRPr/>
            </a:lvl3pPr>
            <a:lvl4pPr marL="1828800" lvl="3" indent="-228600" algn="ctr">
              <a:lnSpc>
                <a:spcPct val="90000"/>
              </a:lnSpc>
              <a:spcBef>
                <a:spcPts val="500"/>
              </a:spcBef>
              <a:spcAft>
                <a:spcPts val="0"/>
              </a:spcAft>
              <a:buSzPts val="1800"/>
              <a:buFont typeface="Cambria"/>
              <a:buNone/>
              <a:defRPr/>
            </a:lvl4pPr>
            <a:lvl5pPr marL="2286000" lvl="4" indent="-228600" algn="ctr">
              <a:lnSpc>
                <a:spcPct val="90000"/>
              </a:lnSpc>
              <a:spcBef>
                <a:spcPts val="500"/>
              </a:spcBef>
              <a:spcAft>
                <a:spcPts val="0"/>
              </a:spcAft>
              <a:buSzPts val="1800"/>
              <a:buFont typeface="Cambria"/>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6"/>
          <p:cNvSpPr/>
          <p:nvPr/>
        </p:nvSpPr>
        <p:spPr>
          <a:xfrm>
            <a:off x="513069" y="722811"/>
            <a:ext cx="11191251" cy="5381898"/>
          </a:xfrm>
          <a:prstGeom prst="rect">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old statement slide option 2">
  <p:cSld name="Bold statement or big idea - option 2">
    <p:spTree>
      <p:nvGrpSpPr>
        <p:cNvPr id="1" name="Shape 210"/>
        <p:cNvGrpSpPr/>
        <p:nvPr/>
      </p:nvGrpSpPr>
      <p:grpSpPr>
        <a:xfrm>
          <a:off x="0" y="0"/>
          <a:ext cx="0" cy="0"/>
          <a:chOff x="0" y="0"/>
          <a:chExt cx="0" cy="0"/>
        </a:xfrm>
      </p:grpSpPr>
      <p:sp>
        <p:nvSpPr>
          <p:cNvPr id="211" name="Google Shape;211;p44"/>
          <p:cNvSpPr/>
          <p:nvPr/>
        </p:nvSpPr>
        <p:spPr>
          <a:xfrm>
            <a:off x="0" y="0"/>
            <a:ext cx="12192000" cy="6864243"/>
          </a:xfrm>
          <a:prstGeom prst="rect">
            <a:avLst/>
          </a:prstGeom>
          <a:solidFill>
            <a:srgbClr val="215D90">
              <a:alpha val="60000"/>
            </a:srgbClr>
          </a:solidFill>
          <a:ln w="12700" cap="flat" cmpd="sng">
            <a:solidFill>
              <a:srgbClr val="1843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3" name="Google Shape;213;p44"/>
          <p:cNvSpPr txBox="1">
            <a:spLocks noGrp="1"/>
          </p:cNvSpPr>
          <p:nvPr>
            <p:ph type="body" idx="1"/>
          </p:nvPr>
        </p:nvSpPr>
        <p:spPr>
          <a:xfrm>
            <a:off x="1003236" y="1439734"/>
            <a:ext cx="10203886" cy="4150838"/>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SzPts val="4000"/>
              <a:buFont typeface="Calibri"/>
              <a:buNone/>
              <a:defRPr sz="4000">
                <a:solidFill>
                  <a:schemeClr val="lt1"/>
                </a:solidFill>
              </a:defRPr>
            </a:lvl1pPr>
            <a:lvl2pPr marL="914400" lvl="1" indent="-228600" algn="ctr">
              <a:lnSpc>
                <a:spcPct val="90000"/>
              </a:lnSpc>
              <a:spcBef>
                <a:spcPts val="500"/>
              </a:spcBef>
              <a:spcAft>
                <a:spcPts val="0"/>
              </a:spcAft>
              <a:buSzPts val="2400"/>
              <a:buFont typeface="Calibri"/>
              <a:buNone/>
              <a:defRPr/>
            </a:lvl2pPr>
            <a:lvl3pPr marL="1371600" lvl="2" indent="-228600" algn="ctr">
              <a:lnSpc>
                <a:spcPct val="90000"/>
              </a:lnSpc>
              <a:spcBef>
                <a:spcPts val="500"/>
              </a:spcBef>
              <a:spcAft>
                <a:spcPts val="0"/>
              </a:spcAft>
              <a:buSzPts val="2000"/>
              <a:buFont typeface="Calibri"/>
              <a:buNone/>
              <a:defRPr/>
            </a:lvl3pPr>
            <a:lvl4pPr marL="1828800" lvl="3" indent="-228600" algn="ctr">
              <a:lnSpc>
                <a:spcPct val="90000"/>
              </a:lnSpc>
              <a:spcBef>
                <a:spcPts val="500"/>
              </a:spcBef>
              <a:spcAft>
                <a:spcPts val="0"/>
              </a:spcAft>
              <a:buSzPts val="1800"/>
              <a:buFont typeface="Cambria"/>
              <a:buNone/>
              <a:defRPr/>
            </a:lvl4pPr>
            <a:lvl5pPr marL="2286000" lvl="4" indent="-228600" algn="ctr">
              <a:lnSpc>
                <a:spcPct val="90000"/>
              </a:lnSpc>
              <a:spcBef>
                <a:spcPts val="500"/>
              </a:spcBef>
              <a:spcAft>
                <a:spcPts val="0"/>
              </a:spcAft>
              <a:buSzPts val="1800"/>
              <a:buFont typeface="Cambria"/>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4" name="Google Shape;214;p44"/>
          <p:cNvSpPr/>
          <p:nvPr/>
        </p:nvSpPr>
        <p:spPr>
          <a:xfrm>
            <a:off x="513069" y="722811"/>
            <a:ext cx="11191251" cy="5381898"/>
          </a:xfrm>
          <a:prstGeom prst="rect">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tandard Slide" userDrawn="1">
  <p:cSld name="Standard Slide">
    <p:spTree>
      <p:nvGrpSpPr>
        <p:cNvPr id="1" name="Shape 29"/>
        <p:cNvGrpSpPr/>
        <p:nvPr/>
      </p:nvGrpSpPr>
      <p:grpSpPr>
        <a:xfrm>
          <a:off x="0" y="0"/>
          <a:ext cx="0" cy="0"/>
          <a:chOff x="0" y="0"/>
          <a:chExt cx="0" cy="0"/>
        </a:xfrm>
      </p:grpSpPr>
      <p:sp>
        <p:nvSpPr>
          <p:cNvPr id="30" name="Google Shape;3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2" name="Google Shape;32;p17"/>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 name="Content Placeholder 2"/>
          <p:cNvSpPr>
            <a:spLocks noGrp="1"/>
          </p:cNvSpPr>
          <p:nvPr>
            <p:ph idx="1"/>
          </p:nvPr>
        </p:nvSpPr>
        <p:spPr>
          <a:xfrm>
            <a:off x="838200" y="1485900"/>
            <a:ext cx="10515600" cy="4632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51678" y="6375679"/>
            <a:ext cx="2329722" cy="348462"/>
          </a:xfrm>
          <a:prstGeom prst="rect">
            <a:avLst/>
          </a:prstGeom>
        </p:spPr>
        <p:txBody>
          <a:bodyPr/>
          <a:lstStyle/>
          <a:p>
            <a:fld id="{9334D819-9F07-4261-B09B-9E467E5D9002}"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91516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preserve="1" userDrawn="1">
  <p:cSld name="Side Bar">
    <p:spTree>
      <p:nvGrpSpPr>
        <p:cNvPr id="1" name="Shape 229"/>
        <p:cNvGrpSpPr/>
        <p:nvPr/>
      </p:nvGrpSpPr>
      <p:grpSpPr>
        <a:xfrm>
          <a:off x="0" y="0"/>
          <a:ext cx="0" cy="0"/>
          <a:chOff x="0" y="0"/>
          <a:chExt cx="0" cy="0"/>
        </a:xfrm>
      </p:grpSpPr>
      <p:sp>
        <p:nvSpPr>
          <p:cNvPr id="2" name="Rectangle 1"/>
          <p:cNvSpPr/>
          <p:nvPr userDrawn="1"/>
        </p:nvSpPr>
        <p:spPr>
          <a:xfrm>
            <a:off x="0" y="0"/>
            <a:ext cx="35052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Google Shape;224;p46"/>
          <p:cNvSpPr txBox="1">
            <a:spLocks noGrp="1"/>
          </p:cNvSpPr>
          <p:nvPr>
            <p:ph type="title"/>
          </p:nvPr>
        </p:nvSpPr>
        <p:spPr>
          <a:xfrm>
            <a:off x="241300" y="1543424"/>
            <a:ext cx="3022600" cy="125057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1800"/>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Tree>
    <p:extLst>
      <p:ext uri="{BB962C8B-B14F-4D97-AF65-F5344CB8AC3E}">
        <p14:creationId xmlns:p14="http://schemas.microsoft.com/office/powerpoint/2010/main" val="2064261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Section Divi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C9A6D0B-FF23-FC44-8C44-D52DB49A38C0}"/>
              </a:ext>
            </a:extLst>
          </p:cNvPr>
          <p:cNvSpPr/>
          <p:nvPr userDrawn="1"/>
        </p:nvSpPr>
        <p:spPr>
          <a:xfrm>
            <a:off x="0" y="0"/>
            <a:ext cx="12191999" cy="6858000"/>
          </a:xfrm>
          <a:prstGeom prst="rect">
            <a:avLst/>
          </a:prstGeom>
          <a:solidFill>
            <a:srgbClr val="215D90"/>
          </a:solidFill>
          <a:ln>
            <a:solidFill>
              <a:srgbClr val="215D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EE57D2BF-DDDA-4247-9104-3B3CE5AE6EFA}"/>
              </a:ext>
            </a:extLst>
          </p:cNvPr>
          <p:cNvSpPr>
            <a:spLocks noGrp="1"/>
          </p:cNvSpPr>
          <p:nvPr>
            <p:ph type="title" hasCustomPrompt="1"/>
          </p:nvPr>
        </p:nvSpPr>
        <p:spPr>
          <a:xfrm>
            <a:off x="942535" y="2944908"/>
            <a:ext cx="10578906" cy="1479176"/>
          </a:xfrm>
          <a:prstGeom prst="rect">
            <a:avLst/>
          </a:prstGeom>
        </p:spPr>
        <p:txBody>
          <a:bodyPr anchor="b"/>
          <a:lstStyle>
            <a:lvl1pPr algn="r">
              <a:defRPr sz="4400">
                <a:solidFill>
                  <a:schemeClr val="bg1"/>
                </a:solidFill>
              </a:defRPr>
            </a:lvl1pPr>
          </a:lstStyle>
          <a:p>
            <a:r>
              <a:rPr lang="en-US" dirty="0"/>
              <a:t>CLICK TO EDIT MASTER TITLE STYLE</a:t>
            </a:r>
          </a:p>
        </p:txBody>
      </p:sp>
      <p:cxnSp>
        <p:nvCxnSpPr>
          <p:cNvPr id="3" name="Straight Connector 2"/>
          <p:cNvCxnSpPr/>
          <p:nvPr userDrawn="1"/>
        </p:nvCxnSpPr>
        <p:spPr>
          <a:xfrm>
            <a:off x="3580598" y="4543865"/>
            <a:ext cx="8611402"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9" name="Content Placeholder 2"/>
          <p:cNvSpPr>
            <a:spLocks noGrp="1"/>
          </p:cNvSpPr>
          <p:nvPr>
            <p:ph sz="half" idx="1" hasCustomPrompt="1"/>
          </p:nvPr>
        </p:nvSpPr>
        <p:spPr>
          <a:xfrm>
            <a:off x="1257299" y="4762500"/>
            <a:ext cx="10264141" cy="1143000"/>
          </a:xfrm>
        </p:spPr>
        <p:txBody>
          <a:bodyPr/>
          <a:lstStyle>
            <a:lvl1pPr marL="50800" indent="0" algn="r">
              <a:buNone/>
              <a:defRPr>
                <a:solidFill>
                  <a:schemeClr val="bg1"/>
                </a:solidFill>
              </a:defRPr>
            </a:lvl1pPr>
            <a:lvl2pPr marL="533400" indent="0" algn="r">
              <a:buNone/>
              <a:defRPr/>
            </a:lvl2pPr>
            <a:lvl3pPr marL="1016000" indent="0" algn="r">
              <a:buNone/>
              <a:defRPr/>
            </a:lvl3pPr>
            <a:lvl4pPr marL="1485900" indent="0" algn="r">
              <a:buNone/>
              <a:defRPr/>
            </a:lvl4pPr>
            <a:lvl5pPr marL="1943100" indent="0" algn="r">
              <a:buNone/>
              <a:defRPr/>
            </a:lvl5pPr>
          </a:lstStyle>
          <a:p>
            <a:pPr lvl="0"/>
            <a:r>
              <a:rPr lang="en-US" dirty="0"/>
              <a:t>Click to edit Master text styles</a:t>
            </a:r>
          </a:p>
        </p:txBody>
      </p:sp>
    </p:spTree>
    <p:extLst>
      <p:ext uri="{BB962C8B-B14F-4D97-AF65-F5344CB8AC3E}">
        <p14:creationId xmlns:p14="http://schemas.microsoft.com/office/powerpoint/2010/main" val="138739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1_Title Slide - Option 5 - Insert Your Own Background Image">
  <p:cSld name="Transition slide">
    <p:spTree>
      <p:nvGrpSpPr>
        <p:cNvPr id="1" name="Shape 59"/>
        <p:cNvGrpSpPr/>
        <p:nvPr/>
      </p:nvGrpSpPr>
      <p:grpSpPr>
        <a:xfrm>
          <a:off x="0" y="0"/>
          <a:ext cx="0" cy="0"/>
          <a:chOff x="0" y="0"/>
          <a:chExt cx="0" cy="0"/>
        </a:xfrm>
      </p:grpSpPr>
      <p:sp>
        <p:nvSpPr>
          <p:cNvPr id="60" name="Google Shape;60;p21"/>
          <p:cNvSpPr/>
          <p:nvPr/>
        </p:nvSpPr>
        <p:spPr>
          <a:xfrm>
            <a:off x="0" y="0"/>
            <a:ext cx="12192000" cy="6864243"/>
          </a:xfrm>
          <a:prstGeom prst="rect">
            <a:avLst/>
          </a:prstGeom>
          <a:solidFill>
            <a:srgbClr val="F2F2F2">
              <a:alpha val="60000"/>
            </a:srgbClr>
          </a:solidFill>
          <a:ln w="12700" cap="flat" cmpd="sng">
            <a:solidFill>
              <a:srgbClr val="1843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1" name="Google Shape;61;p21"/>
          <p:cNvSpPr/>
          <p:nvPr/>
        </p:nvSpPr>
        <p:spPr>
          <a:xfrm>
            <a:off x="1227909" y="5712823"/>
            <a:ext cx="10964091" cy="836023"/>
          </a:xfrm>
          <a:prstGeom prst="rect">
            <a:avLst/>
          </a:prstGeom>
          <a:solidFill>
            <a:schemeClr val="accent3"/>
          </a:solidFill>
          <a:ln w="12700" cap="flat" cmpd="sng">
            <a:solidFill>
              <a:srgbClr val="0F2C4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2" name="Google Shape;62;p21"/>
          <p:cNvSpPr txBox="1">
            <a:spLocks noGrp="1"/>
          </p:cNvSpPr>
          <p:nvPr>
            <p:ph type="subTitle" idx="1"/>
          </p:nvPr>
        </p:nvSpPr>
        <p:spPr>
          <a:xfrm>
            <a:off x="1524000" y="5855909"/>
            <a:ext cx="10208454" cy="503842"/>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SzPts val="2800"/>
              <a:buNone/>
              <a:defRPr sz="2800" b="0" i="0">
                <a:solidFill>
                  <a:schemeClr val="lt1"/>
                </a:solidFill>
                <a:latin typeface="Cambria"/>
                <a:ea typeface="Cambria"/>
                <a:cs typeface="Cambria"/>
                <a:sym typeface="Cambria"/>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80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p:nvPr/>
        </p:nvSpPr>
        <p:spPr>
          <a:xfrm>
            <a:off x="0" y="0"/>
            <a:ext cx="12192000" cy="1371599"/>
          </a:xfrm>
          <a:prstGeom prst="rect">
            <a:avLst/>
          </a:prstGeom>
          <a:solidFill>
            <a:srgbClr val="215D90"/>
          </a:solidFill>
          <a:ln w="12700" cap="flat" cmpd="sng">
            <a:solidFill>
              <a:srgbClr val="18436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 name="Google Shape;11;p14"/>
          <p:cNvSpPr txBox="1">
            <a:spLocks noGrp="1"/>
          </p:cNvSpPr>
          <p:nvPr>
            <p:ph type="body" idx="1"/>
          </p:nvPr>
        </p:nvSpPr>
        <p:spPr>
          <a:xfrm>
            <a:off x="838200" y="1485900"/>
            <a:ext cx="10515600" cy="463251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F2A661"/>
              </a:buClr>
              <a:buSzPts val="2800"/>
              <a:buFont typeface="Noto Sans Symbols"/>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rgbClr val="F2A661"/>
              </a:buClr>
              <a:buSzPts val="2400"/>
              <a:buFont typeface="Noto Sans Symbols"/>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2A661"/>
              </a:buClr>
              <a:buSzPts val="2000"/>
              <a:buFont typeface="Noto Sans Symbols"/>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4pPr>
            <a:lvl5pPr marL="2286000" marR="0" lvl="4" indent="-342900"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14"/>
          <p:cNvSpPr txBox="1">
            <a:spLocks noGrp="1"/>
          </p:cNvSpPr>
          <p:nvPr>
            <p:ph type="title"/>
          </p:nvPr>
        </p:nvSpPr>
        <p:spPr>
          <a:xfrm>
            <a:off x="838200" y="121024"/>
            <a:ext cx="10515600" cy="125057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mbria"/>
              <a:buNone/>
              <a:defRPr sz="4400" b="0" i="0" u="none" strike="noStrike" cap="none">
                <a:solidFill>
                  <a:schemeClr val="lt1"/>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69" r:id="rId2"/>
    <p:sldLayoutId id="2147483650" r:id="rId3"/>
    <p:sldLayoutId id="2147483678" r:id="rId4"/>
    <p:sldLayoutId id="2147483651" r:id="rId5"/>
    <p:sldLayoutId id="2147483685" r:id="rId6"/>
    <p:sldLayoutId id="2147483689" r:id="rId7"/>
    <p:sldLayoutId id="2147483688" r:id="rId8"/>
    <p:sldLayoutId id="2147483655" r:id="rId9"/>
    <p:sldLayoutId id="2147483656" r:id="rId10"/>
    <p:sldLayoutId id="2147483684" r:id="rId11"/>
    <p:sldLayoutId id="2147483657" r:id="rId12"/>
    <p:sldLayoutId id="2147483670" r:id="rId13"/>
    <p:sldLayoutId id="2147483671" r:id="rId14"/>
    <p:sldLayoutId id="2147483674" r:id="rId15"/>
    <p:sldLayoutId id="2147483683" r:id="rId16"/>
    <p:sldLayoutId id="2147483680" r:id="rId17"/>
    <p:sldLayoutId id="2147483681" r:id="rId18"/>
    <p:sldLayoutId id="2147483682" r:id="rId1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a:t>[INSERT TEACHER NAME]</a:t>
            </a:r>
          </a:p>
        </p:txBody>
      </p:sp>
      <p:sp>
        <p:nvSpPr>
          <p:cNvPr id="249" name="Google Shape;249;p1"/>
          <p:cNvSpPr txBox="1">
            <a:spLocks noGrp="1"/>
          </p:cNvSpPr>
          <p:nvPr>
            <p:ph type="ctrTitle"/>
          </p:nvPr>
        </p:nvSpPr>
        <p:spPr/>
        <p:txBody>
          <a:bodyPr/>
          <a:lstStyle/>
          <a:p>
            <a:pPr lvl="0"/>
            <a:r>
              <a:rPr lang="en-US" dirty="0"/>
              <a:t>Daily Lesson Plan:</a:t>
            </a:r>
            <a:br>
              <a:rPr lang="en-US" dirty="0"/>
            </a:br>
            <a:r>
              <a:rPr lang="en-US" dirty="0"/>
              <a:t>[INSERT LESSON TITLE/#]</a:t>
            </a:r>
          </a:p>
        </p:txBody>
      </p:sp>
      <p:sp>
        <p:nvSpPr>
          <p:cNvPr id="4" name="Text Placeholder 3"/>
          <p:cNvSpPr>
            <a:spLocks noGrp="1"/>
          </p:cNvSpPr>
          <p:nvPr>
            <p:ph type="body" idx="2"/>
          </p:nvPr>
        </p:nvSpPr>
        <p:spPr/>
        <p:txBody>
          <a:bodyPr>
            <a:normAutofit lnSpcReduction="10000"/>
          </a:bodyPr>
          <a:lstStyle/>
          <a:p>
            <a:r>
              <a:rPr lang="en-US" dirty="0"/>
              <a:t>[INSERT DATE]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6" name="Google Shape;316;p9"/>
          <p:cNvSpPr txBox="1">
            <a:spLocks noGrp="1"/>
          </p:cNvSpPr>
          <p:nvPr>
            <p:ph type="sldNum" idx="12"/>
          </p:nvPr>
        </p:nvSpPr>
        <p:spPr/>
        <p:txBody>
          <a:bodyPr/>
          <a:lstStyle/>
          <a:p>
            <a:pPr lvl="0"/>
            <a:fld id="{00000000-1234-1234-1234-123412341234}" type="slidenum">
              <a:rPr lang="en-US" smtClean="0"/>
              <a:pPr lvl="0"/>
              <a:t>9</a:t>
            </a:fld>
            <a:endParaRPr lang="en-US"/>
          </a:p>
        </p:txBody>
      </p:sp>
      <p:sp>
        <p:nvSpPr>
          <p:cNvPr id="4" name="Title 3"/>
          <p:cNvSpPr>
            <a:spLocks noGrp="1"/>
          </p:cNvSpPr>
          <p:nvPr>
            <p:ph type="title"/>
          </p:nvPr>
        </p:nvSpPr>
        <p:spPr/>
        <p:txBody>
          <a:bodyPr>
            <a:normAutofit/>
          </a:bodyPr>
          <a:lstStyle/>
          <a:p>
            <a:r>
              <a:rPr lang="en-US" dirty="0"/>
              <a:t>Apply it! </a:t>
            </a:r>
          </a:p>
        </p:txBody>
      </p:sp>
      <p:sp>
        <p:nvSpPr>
          <p:cNvPr id="315" name="Google Shape;315;p9"/>
          <p:cNvSpPr txBox="1">
            <a:spLocks noGrp="1"/>
          </p:cNvSpPr>
          <p:nvPr>
            <p:ph type="body" idx="4294967295"/>
          </p:nvPr>
        </p:nvSpPr>
        <p:spPr>
          <a:xfrm>
            <a:off x="838200" y="1485900"/>
            <a:ext cx="10515600" cy="4632512"/>
          </a:xfrm>
        </p:spPr>
        <p:txBody>
          <a:bodyPr/>
          <a:lstStyle/>
          <a:p>
            <a:pPr lvl="0"/>
            <a:endParaRPr lang="en-US"/>
          </a:p>
          <a:p>
            <a:pPr lvl="0"/>
            <a:endParaRPr lang="en-US"/>
          </a:p>
          <a:p>
            <a:pPr lvl="0"/>
            <a:endParaRPr lang="en-US"/>
          </a:p>
          <a:p>
            <a:pPr lvl="0"/>
            <a:endParaRPr lang="en-US"/>
          </a:p>
        </p:txBody>
      </p:sp>
      <p:sp>
        <p:nvSpPr>
          <p:cNvPr id="10" name="Google Shape;300;p7"/>
          <p:cNvSpPr txBox="1"/>
          <p:nvPr/>
        </p:nvSpPr>
        <p:spPr>
          <a:xfrm>
            <a:off x="838200" y="1461497"/>
            <a:ext cx="10515600" cy="1639482"/>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2A661"/>
              </a:buClr>
              <a:buSzPts val="2800"/>
              <a:buFont typeface="Noto Sans Symbols"/>
              <a:buNone/>
            </a:pPr>
            <a:r>
              <a:rPr lang="en-US" sz="2800" b="1" i="0" dirty="0">
                <a:solidFill>
                  <a:schemeClr val="dk1"/>
                </a:solidFill>
                <a:latin typeface="Calibri"/>
                <a:ea typeface="Calibri"/>
                <a:cs typeface="Calibri"/>
                <a:sym typeface="Calibri"/>
              </a:rPr>
              <a:t>Our goal for today:</a:t>
            </a:r>
            <a:endParaRPr dirty="0"/>
          </a:p>
          <a:p>
            <a:pPr marL="457200" marR="0" lvl="0" indent="-457200" algn="l" rtl="0">
              <a:lnSpc>
                <a:spcPct val="90000"/>
              </a:lnSpc>
              <a:spcBef>
                <a:spcPts val="1000"/>
              </a:spcBef>
              <a:spcAft>
                <a:spcPts val="0"/>
              </a:spcAft>
              <a:buClr>
                <a:schemeClr val="bg2"/>
              </a:buClr>
              <a:buSzPts val="2800"/>
              <a:buFont typeface="Arial" panose="020B0604020202020204" pitchFamily="34" charset="0"/>
              <a:buChar char="•"/>
            </a:pPr>
            <a:r>
              <a:rPr lang="en-US" sz="2800" b="0" i="0" dirty="0">
                <a:solidFill>
                  <a:schemeClr val="dk1"/>
                </a:solidFill>
                <a:latin typeface="Calibri"/>
                <a:ea typeface="Calibri"/>
                <a:cs typeface="Calibri"/>
                <a:sym typeface="Calibri"/>
              </a:rPr>
              <a:t>[INSERT objective 1]</a:t>
            </a:r>
          </a:p>
          <a:p>
            <a:pPr marL="457200" marR="0" lvl="0" indent="-457200" algn="l" rtl="0">
              <a:lnSpc>
                <a:spcPct val="90000"/>
              </a:lnSpc>
              <a:spcBef>
                <a:spcPts val="1000"/>
              </a:spcBef>
              <a:spcAft>
                <a:spcPts val="0"/>
              </a:spcAft>
              <a:buClr>
                <a:schemeClr val="bg2"/>
              </a:buClr>
              <a:buSzPts val="2800"/>
              <a:buFont typeface="Arial" panose="020B0604020202020204" pitchFamily="34" charset="0"/>
              <a:buChar char="•"/>
            </a:pPr>
            <a:r>
              <a:rPr lang="en-US" sz="2800" b="0" i="0" dirty="0">
                <a:solidFill>
                  <a:schemeClr val="dk1"/>
                </a:solidFill>
                <a:latin typeface="Calibri"/>
                <a:ea typeface="Calibri"/>
                <a:cs typeface="Calibri"/>
                <a:sym typeface="Calibri"/>
              </a:rPr>
              <a:t>[INSERT success criteria]</a:t>
            </a:r>
            <a:endParaRPr dirty="0"/>
          </a:p>
          <a:p>
            <a:pPr marL="0" marR="0" lvl="0" indent="0" algn="l" rtl="0">
              <a:lnSpc>
                <a:spcPct val="90000"/>
              </a:lnSpc>
              <a:spcBef>
                <a:spcPts val="1000"/>
              </a:spcBef>
              <a:spcAft>
                <a:spcPts val="0"/>
              </a:spcAft>
              <a:buClr>
                <a:srgbClr val="F2A661"/>
              </a:buClr>
              <a:buSzPts val="2800"/>
              <a:buFont typeface="Noto Sans Symbols"/>
              <a:buNone/>
            </a:pPr>
            <a:endParaRPr sz="2800" b="0" i="0" dirty="0">
              <a:solidFill>
                <a:schemeClr val="dk1"/>
              </a:solidFill>
              <a:latin typeface="Calibri"/>
              <a:ea typeface="Calibri"/>
              <a:cs typeface="Calibri"/>
              <a:sym typeface="Calibri"/>
            </a:endParaRPr>
          </a:p>
        </p:txBody>
      </p:sp>
      <p:sp>
        <p:nvSpPr>
          <p:cNvPr id="11" name="Google Shape;281;p5"/>
          <p:cNvSpPr txBox="1">
            <a:spLocks/>
          </p:cNvSpPr>
          <p:nvPr/>
        </p:nvSpPr>
        <p:spPr>
          <a:xfrm>
            <a:off x="838200" y="3186518"/>
            <a:ext cx="10515600" cy="3084293"/>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rgbClr val="F2A661"/>
              </a:buClr>
              <a:buSzPct val="100000"/>
              <a:buFont typeface="Noto Sans Symbols"/>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rgbClr val="F2A661"/>
              </a:buClr>
              <a:buSzPts val="1800"/>
              <a:buFont typeface="Noto Sans Symbols"/>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rgbClr val="F2A661"/>
              </a:buClr>
              <a:buSzPts val="1800"/>
              <a:buFont typeface="Noto Sans Symbols"/>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4pPr>
            <a:lvl5pPr marL="2286000" marR="0" lvl="4" indent="-342900"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a:buFont typeface="Arial" panose="020B0604020202020204" pitchFamily="34" charset="0"/>
              <a:buChar char="•"/>
            </a:pPr>
            <a:r>
              <a:rPr lang="en-US" dirty="0"/>
              <a:t>[INSERT today’s task]</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5" name="Google Shape;325;p10"/>
          <p:cNvSpPr txBox="1">
            <a:spLocks noGrp="1"/>
          </p:cNvSpPr>
          <p:nvPr>
            <p:ph type="title"/>
          </p:nvPr>
        </p:nvSpPr>
        <p:spPr/>
        <p:txBody>
          <a:bodyPr/>
          <a:lstStyle/>
          <a:p>
            <a:pPr lvl="0"/>
            <a:r>
              <a:rPr lang="en-US"/>
              <a:t>Closure and Reflection</a:t>
            </a:r>
            <a:endParaRPr lang="en-US" dirty="0"/>
          </a:p>
        </p:txBody>
      </p:sp>
      <p:sp>
        <p:nvSpPr>
          <p:cNvPr id="324" name="Google Shape;324;p10"/>
          <p:cNvSpPr txBox="1">
            <a:spLocks noGrp="1"/>
          </p:cNvSpPr>
          <p:nvPr>
            <p:ph type="sldNum" idx="12"/>
          </p:nvPr>
        </p:nvSpPr>
        <p:spPr/>
        <p:txBody>
          <a:bodyPr/>
          <a:lstStyle/>
          <a:p>
            <a:pPr lvl="0"/>
            <a:fld id="{00000000-1234-1234-1234-123412341234}" type="slidenum">
              <a:rPr lang="en-US" smtClean="0"/>
              <a:pPr lvl="0"/>
              <a:t>10</a:t>
            </a:fld>
            <a:endParaRPr lang="en-US"/>
          </a:p>
        </p:txBody>
      </p:sp>
      <p:sp>
        <p:nvSpPr>
          <p:cNvPr id="11" name="Text Placeholder 10"/>
          <p:cNvSpPr>
            <a:spLocks noGrp="1"/>
          </p:cNvSpPr>
          <p:nvPr>
            <p:ph type="body" idx="1"/>
          </p:nvPr>
        </p:nvSpPr>
        <p:spPr/>
        <p:txBody>
          <a:bodyPr/>
          <a:lstStyle/>
          <a:p>
            <a:pPr marL="114300" lvl="0" indent="0">
              <a:buNone/>
            </a:pPr>
            <a:r>
              <a:rPr lang="en-US" b="1" dirty="0"/>
              <a:t>Our goal for today:</a:t>
            </a:r>
          </a:p>
          <a:p>
            <a:pPr lvl="0"/>
            <a:r>
              <a:rPr lang="en-US" dirty="0"/>
              <a:t>[INSERT objective 1]</a:t>
            </a:r>
          </a:p>
          <a:p>
            <a:pPr lvl="0"/>
            <a:r>
              <a:rPr lang="en-US" dirty="0"/>
              <a:t>[INSERT success criteria</a:t>
            </a:r>
          </a:p>
        </p:txBody>
      </p:sp>
      <p:pic>
        <p:nvPicPr>
          <p:cNvPr id="10" name="Google Shape;327;p10"/>
          <p:cNvPicPr preferRelativeResize="0"/>
          <p:nvPr/>
        </p:nvPicPr>
        <p:blipFill rotWithShape="1">
          <a:blip r:embed="rId3">
            <a:alphaModFix/>
          </a:blip>
          <a:srcRect/>
          <a:stretch/>
        </p:blipFill>
        <p:spPr>
          <a:xfrm>
            <a:off x="6889869" y="1485900"/>
            <a:ext cx="3803531" cy="502646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11"/>
          <p:cNvSpPr txBox="1">
            <a:spLocks noGrp="1"/>
          </p:cNvSpPr>
          <p:nvPr>
            <p:ph type="sldNum" idx="12"/>
          </p:nvPr>
        </p:nvSpPr>
        <p:spPr/>
        <p:txBody>
          <a:bodyPr/>
          <a:lstStyle/>
          <a:p>
            <a:pPr lvl="0"/>
            <a:fld id="{00000000-1234-1234-1234-123412341234}" type="slidenum">
              <a:rPr lang="en-US" smtClean="0"/>
              <a:pPr lvl="0"/>
              <a:t>11</a:t>
            </a:fld>
            <a:endParaRPr lang="en-US"/>
          </a:p>
        </p:txBody>
      </p:sp>
      <p:sp>
        <p:nvSpPr>
          <p:cNvPr id="334" name="Google Shape;334;p11"/>
          <p:cNvSpPr txBox="1">
            <a:spLocks noGrp="1"/>
          </p:cNvSpPr>
          <p:nvPr>
            <p:ph type="title"/>
          </p:nvPr>
        </p:nvSpPr>
        <p:spPr/>
        <p:txBody>
          <a:bodyPr/>
          <a:lstStyle/>
          <a:p>
            <a:pPr lvl="0"/>
            <a:r>
              <a:rPr lang="en-US" dirty="0"/>
              <a:t>Exit Ticket</a:t>
            </a:r>
          </a:p>
        </p:txBody>
      </p:sp>
      <p:sp>
        <p:nvSpPr>
          <p:cNvPr id="335" name="Google Shape;335;p11"/>
          <p:cNvSpPr txBox="1">
            <a:spLocks noGrp="1"/>
          </p:cNvSpPr>
          <p:nvPr>
            <p:ph type="body" idx="4294967295"/>
          </p:nvPr>
        </p:nvSpPr>
        <p:spPr>
          <a:xfrm>
            <a:off x="838200" y="1485900"/>
            <a:ext cx="10515600" cy="4632512"/>
          </a:xfrm>
        </p:spPr>
        <p:txBody>
          <a:bodyPr/>
          <a:lstStyle/>
          <a:p>
            <a:pPr lvl="0"/>
            <a:r>
              <a:rPr lang="en-US" dirty="0"/>
              <a:t>[INSERT link to exit ticket or activity]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2" name="Google Shape;342;p12"/>
          <p:cNvSpPr txBox="1">
            <a:spLocks noGrp="1"/>
          </p:cNvSpPr>
          <p:nvPr>
            <p:ph type="body" idx="1"/>
          </p:nvPr>
        </p:nvSpPr>
        <p:spPr/>
        <p:txBody>
          <a:bodyPr/>
          <a:lstStyle/>
          <a:p>
            <a:pPr lvl="0"/>
            <a:r>
              <a:rPr lang="en-US" dirty="0"/>
              <a:t>Tomorrow:</a:t>
            </a:r>
          </a:p>
          <a:p>
            <a:pPr lvl="1"/>
            <a:r>
              <a:rPr lang="en-US" dirty="0"/>
              <a:t>[INSERT activities]</a:t>
            </a:r>
          </a:p>
        </p:txBody>
      </p:sp>
      <p:sp>
        <p:nvSpPr>
          <p:cNvPr id="340" name="Google Shape;340;p12"/>
          <p:cNvSpPr txBox="1">
            <a:spLocks noGrp="1"/>
          </p:cNvSpPr>
          <p:nvPr>
            <p:ph type="sldNum" idx="12"/>
          </p:nvPr>
        </p:nvSpPr>
        <p:spPr/>
        <p:txBody>
          <a:bodyPr/>
          <a:lstStyle/>
          <a:p>
            <a:pPr lvl="0"/>
            <a:fld id="{00000000-1234-1234-1234-123412341234}" type="slidenum">
              <a:rPr lang="en-US" smtClean="0"/>
              <a:pPr lvl="0"/>
              <a:t>12</a:t>
            </a:fld>
            <a:endParaRPr lang="en-US"/>
          </a:p>
        </p:txBody>
      </p:sp>
      <p:sp>
        <p:nvSpPr>
          <p:cNvPr id="17" name="Text Placeholder 16"/>
          <p:cNvSpPr>
            <a:spLocks noGrp="1"/>
          </p:cNvSpPr>
          <p:nvPr>
            <p:ph type="body" idx="2"/>
          </p:nvPr>
        </p:nvSpPr>
        <p:spPr/>
        <p:txBody>
          <a:bodyPr/>
          <a:lstStyle/>
          <a:p>
            <a:pPr marL="514350" lvl="0" indent="-285750">
              <a:buFont typeface="Arial" panose="020B0604020202020204" pitchFamily="34" charset="0"/>
              <a:buChar char="•"/>
            </a:pPr>
            <a:r>
              <a:rPr lang="en-US" dirty="0"/>
              <a:t>[INSERT assignment 1 (details)]</a:t>
            </a:r>
          </a:p>
          <a:p>
            <a:pPr marL="514350" lvl="0" indent="-285750">
              <a:buFont typeface="Arial" panose="020B0604020202020204" pitchFamily="34" charset="0"/>
              <a:buChar char="•"/>
            </a:pPr>
            <a:r>
              <a:rPr lang="en-US" dirty="0"/>
              <a:t>[INSERT assignment 2 (details)]</a:t>
            </a:r>
          </a:p>
          <a:p>
            <a:endParaRPr lang="en-US" dirty="0"/>
          </a:p>
        </p:txBody>
      </p:sp>
      <p:sp>
        <p:nvSpPr>
          <p:cNvPr id="18" name="Text Placeholder 17"/>
          <p:cNvSpPr>
            <a:spLocks noGrp="1"/>
          </p:cNvSpPr>
          <p:nvPr>
            <p:ph type="body" idx="3"/>
          </p:nvPr>
        </p:nvSpPr>
        <p:spPr/>
        <p:txBody>
          <a:bodyPr/>
          <a:lstStyle/>
          <a:p>
            <a:r>
              <a:rPr lang="en-US" dirty="0"/>
              <a:t>DUE THIS WEEK</a:t>
            </a:r>
          </a:p>
        </p:txBody>
      </p:sp>
      <p:sp>
        <p:nvSpPr>
          <p:cNvPr id="341" name="Google Shape;341;p12"/>
          <p:cNvSpPr txBox="1">
            <a:spLocks noGrp="1"/>
          </p:cNvSpPr>
          <p:nvPr>
            <p:ph type="title"/>
          </p:nvPr>
        </p:nvSpPr>
        <p:spPr/>
        <p:txBody>
          <a:bodyPr/>
          <a:lstStyle/>
          <a:p>
            <a:pPr lvl="0"/>
            <a:r>
              <a:rPr lang="en-US"/>
              <a:t>Looking Ahead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Activity templates</a:t>
            </a:r>
          </a:p>
        </p:txBody>
      </p:sp>
      <p:sp>
        <p:nvSpPr>
          <p:cNvPr id="4" name="Content Placeholder 3"/>
          <p:cNvSpPr>
            <a:spLocks noGrp="1"/>
          </p:cNvSpPr>
          <p:nvPr>
            <p:ph sz="half" idx="1"/>
          </p:nvPr>
        </p:nvSpPr>
        <p:spPr/>
        <p:txBody>
          <a:bodyPr/>
          <a:lstStyle/>
          <a:p>
            <a:r>
              <a:rPr lang="en-US" dirty="0"/>
              <a:t>The next several slides are resources to utilize when developing activity templates for engaging students. </a:t>
            </a:r>
          </a:p>
        </p:txBody>
      </p:sp>
    </p:spTree>
    <p:extLst>
      <p:ext uri="{BB962C8B-B14F-4D97-AF65-F5344CB8AC3E}">
        <p14:creationId xmlns:p14="http://schemas.microsoft.com/office/powerpoint/2010/main" val="1556509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47166444"/>
              </p:ext>
            </p:extLst>
          </p:nvPr>
        </p:nvGraphicFramePr>
        <p:xfrm>
          <a:off x="431801" y="1482776"/>
          <a:ext cx="11625942" cy="4758004"/>
        </p:xfrm>
        <a:graphic>
          <a:graphicData uri="http://schemas.openxmlformats.org/drawingml/2006/table">
            <a:tbl>
              <a:tblPr firstRow="1" bandRow="1">
                <a:tableStyleId>{5C22544A-7EE6-4342-B048-85BDC9FD1C3A}</a:tableStyleId>
              </a:tblPr>
              <a:tblGrid>
                <a:gridCol w="3875314">
                  <a:extLst>
                    <a:ext uri="{9D8B030D-6E8A-4147-A177-3AD203B41FA5}">
                      <a16:colId xmlns:a16="http://schemas.microsoft.com/office/drawing/2014/main" val="20000"/>
                    </a:ext>
                  </a:extLst>
                </a:gridCol>
                <a:gridCol w="3875314">
                  <a:extLst>
                    <a:ext uri="{9D8B030D-6E8A-4147-A177-3AD203B41FA5}">
                      <a16:colId xmlns:a16="http://schemas.microsoft.com/office/drawing/2014/main" val="20001"/>
                    </a:ext>
                  </a:extLst>
                </a:gridCol>
                <a:gridCol w="3875314">
                  <a:extLst>
                    <a:ext uri="{9D8B030D-6E8A-4147-A177-3AD203B41FA5}">
                      <a16:colId xmlns:a16="http://schemas.microsoft.com/office/drawing/2014/main" val="20002"/>
                    </a:ext>
                  </a:extLst>
                </a:gridCol>
              </a:tblGrid>
              <a:tr h="410895">
                <a:tc>
                  <a:txBody>
                    <a:bodyPr/>
                    <a:lstStyle/>
                    <a:p>
                      <a:pPr algn="ctr"/>
                      <a:r>
                        <a:rPr lang="en-US" sz="2200" dirty="0">
                          <a:latin typeface="Calibri" panose="020F0502020204030204" pitchFamily="34" charset="0"/>
                          <a:cs typeface="Calibri" panose="020F0502020204030204" pitchFamily="34" charset="0"/>
                        </a:rPr>
                        <a:t>SOMETHING</a:t>
                      </a:r>
                      <a:r>
                        <a:rPr lang="en-US" sz="2200" baseline="0" dirty="0">
                          <a:latin typeface="Calibri" panose="020F0502020204030204" pitchFamily="34" charset="0"/>
                          <a:cs typeface="Calibri" panose="020F0502020204030204" pitchFamily="34" charset="0"/>
                        </a:rPr>
                        <a:t> I </a:t>
                      </a:r>
                      <a:r>
                        <a:rPr lang="en-US" sz="2200" u="sng" baseline="0" dirty="0">
                          <a:latin typeface="Calibri" panose="020F0502020204030204" pitchFamily="34" charset="0"/>
                          <a:cs typeface="Calibri" panose="020F0502020204030204" pitchFamily="34" charset="0"/>
                        </a:rPr>
                        <a:t>KNOW</a:t>
                      </a:r>
                      <a:r>
                        <a:rPr lang="en-US" sz="2200" baseline="0" dirty="0">
                          <a:latin typeface="Calibri" panose="020F0502020204030204" pitchFamily="34" charset="0"/>
                          <a:cs typeface="Calibri" panose="020F0502020204030204" pitchFamily="34" charset="0"/>
                        </a:rPr>
                        <a:t> about the Holocaust / WWII</a:t>
                      </a:r>
                      <a:endParaRPr lang="en-US" sz="2200" dirty="0">
                        <a:latin typeface="Calibri" panose="020F0502020204030204" pitchFamily="34" charset="0"/>
                        <a:cs typeface="Calibri" panose="020F0502020204030204" pitchFamily="34" charset="0"/>
                      </a:endParaRPr>
                    </a:p>
                  </a:txBody>
                  <a:tcP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a:latin typeface="Calibri" panose="020F0502020204030204" pitchFamily="34" charset="0"/>
                          <a:cs typeface="Calibri" panose="020F0502020204030204" pitchFamily="34" charset="0"/>
                        </a:rPr>
                        <a:t>SOMETHING</a:t>
                      </a:r>
                      <a:r>
                        <a:rPr lang="en-US" sz="2200" baseline="0" dirty="0">
                          <a:latin typeface="Calibri" panose="020F0502020204030204" pitchFamily="34" charset="0"/>
                          <a:cs typeface="Calibri" panose="020F0502020204030204" pitchFamily="34" charset="0"/>
                        </a:rPr>
                        <a:t> I </a:t>
                      </a:r>
                      <a:r>
                        <a:rPr lang="en-US" sz="2200" u="sng" baseline="0" dirty="0">
                          <a:latin typeface="Calibri" panose="020F0502020204030204" pitchFamily="34" charset="0"/>
                          <a:cs typeface="Calibri" panose="020F0502020204030204" pitchFamily="34" charset="0"/>
                        </a:rPr>
                        <a:t>WANT</a:t>
                      </a:r>
                      <a:r>
                        <a:rPr lang="en-US" sz="2200" baseline="0" dirty="0">
                          <a:latin typeface="Calibri" panose="020F0502020204030204" pitchFamily="34" charset="0"/>
                          <a:cs typeface="Calibri" panose="020F0502020204030204" pitchFamily="34" charset="0"/>
                        </a:rPr>
                        <a:t> TO </a:t>
                      </a:r>
                      <a:r>
                        <a:rPr lang="en-US" sz="2200" u="none" baseline="0" dirty="0">
                          <a:latin typeface="Calibri" panose="020F0502020204030204" pitchFamily="34" charset="0"/>
                          <a:cs typeface="Calibri" panose="020F0502020204030204" pitchFamily="34" charset="0"/>
                        </a:rPr>
                        <a:t>KNOW</a:t>
                      </a:r>
                      <a:r>
                        <a:rPr lang="en-US" sz="2200" baseline="0" dirty="0">
                          <a:latin typeface="Calibri" panose="020F0502020204030204" pitchFamily="34" charset="0"/>
                          <a:cs typeface="Calibri" panose="020F0502020204030204" pitchFamily="34" charset="0"/>
                        </a:rPr>
                        <a:t> about the Holocaust / WWII</a:t>
                      </a:r>
                      <a:endParaRPr lang="en-US" sz="2200" dirty="0">
                        <a:latin typeface="Calibri" panose="020F0502020204030204" pitchFamily="34" charset="0"/>
                        <a:cs typeface="Calibri" panose="020F050202020403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2200" dirty="0">
                          <a:latin typeface="Calibri" panose="020F0502020204030204" pitchFamily="34" charset="0"/>
                          <a:cs typeface="Calibri" panose="020F0502020204030204" pitchFamily="34" charset="0"/>
                        </a:rPr>
                        <a:t>SOMETHING I </a:t>
                      </a:r>
                      <a:r>
                        <a:rPr lang="en-US" sz="2200" u="sng" dirty="0">
                          <a:latin typeface="Calibri" panose="020F0502020204030204" pitchFamily="34" charset="0"/>
                          <a:cs typeface="Calibri" panose="020F0502020204030204" pitchFamily="34" charset="0"/>
                        </a:rPr>
                        <a:t>LEARNED</a:t>
                      </a:r>
                      <a:r>
                        <a:rPr lang="en-US" sz="2200" dirty="0">
                          <a:latin typeface="Calibri" panose="020F0502020204030204" pitchFamily="34" charset="0"/>
                          <a:cs typeface="Calibri" panose="020F0502020204030204" pitchFamily="34" charset="0"/>
                        </a:rPr>
                        <a:t> about the Holocaust / WWII Today</a:t>
                      </a:r>
                    </a:p>
                  </a:txBody>
                  <a:tcPr>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996004">
                <a:tc>
                  <a:txBody>
                    <a:bodyPr/>
                    <a:lstStyle/>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[INSERT</a:t>
                      </a:r>
                      <a:r>
                        <a:rPr lang="en-US" sz="2000" baseline="0" dirty="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2000" dirty="0">
                          <a:latin typeface="Calibri" panose="020F0502020204030204" pitchFamily="34" charset="0"/>
                          <a:cs typeface="Calibri" panose="020F0502020204030204" pitchFamily="34" charset="0"/>
                        </a:rPr>
                        <a:t>[INSERT</a:t>
                      </a:r>
                      <a:r>
                        <a:rPr lang="en-US" sz="2000" baseline="0" dirty="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2000" dirty="0">
                          <a:latin typeface="Calibri" panose="020F0502020204030204" pitchFamily="34" charset="0"/>
                          <a:cs typeface="Calibri" panose="020F0502020204030204" pitchFamily="34" charset="0"/>
                        </a:rPr>
                        <a:t>[INSERT</a:t>
                      </a:r>
                      <a:r>
                        <a:rPr lang="en-US" sz="2000" baseline="0" dirty="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10" name="Title 9"/>
          <p:cNvSpPr>
            <a:spLocks noGrp="1"/>
          </p:cNvSpPr>
          <p:nvPr>
            <p:ph type="title"/>
          </p:nvPr>
        </p:nvSpPr>
        <p:spPr/>
        <p:txBody>
          <a:bodyPr>
            <a:normAutofit fontScale="90000"/>
          </a:bodyPr>
          <a:lstStyle/>
          <a:p>
            <a:r>
              <a:rPr lang="en-US" dirty="0"/>
              <a:t>Do Now: On the whiteboard, fill out one, two, or all of the columns below</a:t>
            </a:r>
          </a:p>
        </p:txBody>
      </p:sp>
    </p:spTree>
    <p:extLst>
      <p:ext uri="{BB962C8B-B14F-4D97-AF65-F5344CB8AC3E}">
        <p14:creationId xmlns:p14="http://schemas.microsoft.com/office/powerpoint/2010/main" val="3682248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Padlet activity</a:t>
            </a:r>
            <a:endParaRPr lang="en-US" dirty="0"/>
          </a:p>
        </p:txBody>
      </p:sp>
      <p:sp>
        <p:nvSpPr>
          <p:cNvPr id="3" name="Content Placeholder 2"/>
          <p:cNvSpPr>
            <a:spLocks noGrp="1"/>
          </p:cNvSpPr>
          <p:nvPr>
            <p:ph idx="1"/>
          </p:nvPr>
        </p:nvSpPr>
        <p:spPr/>
        <p:txBody>
          <a:bodyPr/>
          <a:lstStyle/>
          <a:p>
            <a:r>
              <a:rPr lang="en-US" dirty="0"/>
              <a:t>Answer in today’s </a:t>
            </a:r>
            <a:r>
              <a:rPr lang="en-US" dirty="0" err="1"/>
              <a:t>Padlet</a:t>
            </a:r>
            <a:r>
              <a:rPr lang="en-US" dirty="0"/>
              <a:t> with your name and your answer: </a:t>
            </a:r>
          </a:p>
          <a:p>
            <a:pPr lvl="1"/>
            <a:r>
              <a:rPr lang="en-US" dirty="0"/>
              <a:t>[INSERT open-ended question]</a:t>
            </a:r>
          </a:p>
        </p:txBody>
      </p:sp>
      <p:sp>
        <p:nvSpPr>
          <p:cNvPr id="4" name="Rectangle 3"/>
          <p:cNvSpPr/>
          <p:nvPr/>
        </p:nvSpPr>
        <p:spPr>
          <a:xfrm>
            <a:off x="838200" y="2743200"/>
            <a:ext cx="10325279" cy="3917092"/>
          </a:xfrm>
          <a:prstGeom prst="rect">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2755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Practice or review: Millionaire!</a:t>
            </a:r>
            <a:endParaRPr lang="en-US" dirty="0"/>
          </a:p>
        </p:txBody>
      </p:sp>
      <p:sp>
        <p:nvSpPr>
          <p:cNvPr id="5" name="Content Placeholder 4"/>
          <p:cNvSpPr>
            <a:spLocks noGrp="1"/>
          </p:cNvSpPr>
          <p:nvPr>
            <p:ph idx="1"/>
          </p:nvPr>
        </p:nvSpPr>
        <p:spPr/>
        <p:txBody>
          <a:bodyPr/>
          <a:lstStyle/>
          <a:p>
            <a:r>
              <a:rPr lang="en-US" dirty="0"/>
              <a:t>Keep track of your score and see if you can become a “millionaire” by the end of the game!</a:t>
            </a:r>
          </a:p>
          <a:p>
            <a:r>
              <a:rPr lang="en-US" dirty="0"/>
              <a:t>Rules:</a:t>
            </a:r>
          </a:p>
          <a:p>
            <a:pPr lvl="1"/>
            <a:r>
              <a:rPr lang="en-US" dirty="0"/>
              <a:t>Respond via the poll for each question with the answer you think is right before the timer goes off.</a:t>
            </a:r>
          </a:p>
          <a:p>
            <a:pPr lvl="1"/>
            <a:r>
              <a:rPr lang="en-US" dirty="0"/>
              <a:t>See how many you can get correct in a row! If you miss a question, make a note of how much money you walked away with and keep playing!</a:t>
            </a:r>
          </a:p>
          <a:p>
            <a:endParaRPr lang="en-US" dirty="0"/>
          </a:p>
          <a:p>
            <a:endParaRPr lang="en-US" dirty="0"/>
          </a:p>
          <a:p>
            <a:pPr lvl="1"/>
            <a:endParaRPr lang="en-US" dirty="0"/>
          </a:p>
        </p:txBody>
      </p:sp>
      <p:pic>
        <p:nvPicPr>
          <p:cNvPr id="4098" name="Picture 2" descr="Image result for who wants to be a millionaire logo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2767" y="121024"/>
            <a:ext cx="1603634" cy="1603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536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type="body" idx="1"/>
          </p:nvPr>
        </p:nvSpPr>
        <p:spPr/>
        <p:txBody>
          <a:bodyPr/>
          <a:lstStyle/>
          <a:p>
            <a:r>
              <a:rPr lang="en-US" dirty="0"/>
              <a:t>[INSERT question]</a:t>
            </a:r>
          </a:p>
          <a:p>
            <a:pPr lvl="1"/>
            <a:r>
              <a:rPr lang="en-US" dirty="0"/>
              <a:t>Option A</a:t>
            </a:r>
          </a:p>
          <a:p>
            <a:pPr lvl="1"/>
            <a:r>
              <a:rPr lang="en-US" dirty="0"/>
              <a:t>Option B</a:t>
            </a:r>
          </a:p>
          <a:p>
            <a:pPr lvl="1"/>
            <a:r>
              <a:rPr lang="en-US" dirty="0"/>
              <a:t>Option C</a:t>
            </a:r>
          </a:p>
          <a:p>
            <a:pPr lvl="1"/>
            <a:r>
              <a:rPr lang="en-US" dirty="0"/>
              <a:t>Option D</a:t>
            </a:r>
          </a:p>
        </p:txBody>
      </p:sp>
      <p:sp>
        <p:nvSpPr>
          <p:cNvPr id="19" name="Text Placeholder 18"/>
          <p:cNvSpPr>
            <a:spLocks noGrp="1"/>
          </p:cNvSpPr>
          <p:nvPr>
            <p:ph type="body" idx="2"/>
          </p:nvPr>
        </p:nvSpPr>
        <p:spPr>
          <a:xfrm>
            <a:off x="838199" y="2618519"/>
            <a:ext cx="3774141" cy="4074381"/>
          </a:xfrm>
        </p:spPr>
        <p:txBody>
          <a:bodyPr>
            <a:normAutofit lnSpcReduction="10000"/>
          </a:bodyPr>
          <a:lstStyle/>
          <a:p>
            <a:r>
              <a:rPr lang="en-US" dirty="0">
                <a:solidFill>
                  <a:schemeClr val="tx1"/>
                </a:solidFill>
                <a:latin typeface="Calibri" panose="020F0502020204030204" pitchFamily="34" charset="0"/>
                <a:cs typeface="Calibri" panose="020F0502020204030204" pitchFamily="34" charset="0"/>
              </a:rPr>
              <a:t>Question 10 • $1,000,000</a:t>
            </a:r>
          </a:p>
          <a:p>
            <a:r>
              <a:rPr lang="en-US" dirty="0">
                <a:solidFill>
                  <a:schemeClr val="tx1"/>
                </a:solidFill>
                <a:latin typeface="Calibri" panose="020F0502020204030204" pitchFamily="34" charset="0"/>
                <a:cs typeface="Calibri" panose="020F0502020204030204" pitchFamily="34" charset="0"/>
              </a:rPr>
              <a:t>Question 9   • $500,000</a:t>
            </a:r>
          </a:p>
          <a:p>
            <a:r>
              <a:rPr lang="en-US" dirty="0">
                <a:solidFill>
                  <a:schemeClr val="tx1"/>
                </a:solidFill>
                <a:latin typeface="Calibri" panose="020F0502020204030204" pitchFamily="34" charset="0"/>
                <a:cs typeface="Calibri" panose="020F0502020204030204" pitchFamily="34" charset="0"/>
              </a:rPr>
              <a:t>Question 8   • $250,000</a:t>
            </a:r>
          </a:p>
          <a:p>
            <a:r>
              <a:rPr lang="en-US" dirty="0">
                <a:solidFill>
                  <a:schemeClr val="tx1"/>
                </a:solidFill>
                <a:latin typeface="Calibri" panose="020F0502020204030204" pitchFamily="34" charset="0"/>
                <a:cs typeface="Calibri" panose="020F0502020204030204" pitchFamily="34" charset="0"/>
              </a:rPr>
              <a:t>Question 7   • $125,000</a:t>
            </a:r>
          </a:p>
          <a:p>
            <a:r>
              <a:rPr lang="en-US" dirty="0">
                <a:solidFill>
                  <a:schemeClr val="tx1"/>
                </a:solidFill>
                <a:latin typeface="Calibri" panose="020F0502020204030204" pitchFamily="34" charset="0"/>
                <a:cs typeface="Calibri" panose="020F0502020204030204" pitchFamily="34" charset="0"/>
              </a:rPr>
              <a:t>Question 6   • $64,000</a:t>
            </a:r>
          </a:p>
          <a:p>
            <a:r>
              <a:rPr lang="en-US" dirty="0">
                <a:solidFill>
                  <a:schemeClr val="tx1"/>
                </a:solidFill>
                <a:latin typeface="Calibri" panose="020F0502020204030204" pitchFamily="34" charset="0"/>
                <a:cs typeface="Calibri" panose="020F0502020204030204" pitchFamily="34" charset="0"/>
              </a:rPr>
              <a:t>Question 5   • $32,000</a:t>
            </a:r>
          </a:p>
          <a:p>
            <a:r>
              <a:rPr lang="en-US" dirty="0">
                <a:solidFill>
                  <a:schemeClr val="tx1"/>
                </a:solidFill>
                <a:latin typeface="Calibri" panose="020F0502020204030204" pitchFamily="34" charset="0"/>
                <a:cs typeface="Calibri" panose="020F0502020204030204" pitchFamily="34" charset="0"/>
              </a:rPr>
              <a:t>Question 4   • $16,000</a:t>
            </a:r>
          </a:p>
          <a:p>
            <a:r>
              <a:rPr lang="en-US" dirty="0">
                <a:solidFill>
                  <a:schemeClr val="tx1"/>
                </a:solidFill>
                <a:latin typeface="Calibri" panose="020F0502020204030204" pitchFamily="34" charset="0"/>
                <a:cs typeface="Calibri" panose="020F0502020204030204" pitchFamily="34" charset="0"/>
              </a:rPr>
              <a:t>Question 3   • $2,000</a:t>
            </a:r>
          </a:p>
          <a:p>
            <a:r>
              <a:rPr lang="en-US" dirty="0">
                <a:solidFill>
                  <a:schemeClr val="tx1"/>
                </a:solidFill>
                <a:latin typeface="Calibri" panose="020F0502020204030204" pitchFamily="34" charset="0"/>
                <a:cs typeface="Calibri" panose="020F0502020204030204" pitchFamily="34" charset="0"/>
              </a:rPr>
              <a:t>Question 2   • $1,000</a:t>
            </a:r>
          </a:p>
          <a:p>
            <a:r>
              <a:rPr lang="en-US" b="1" dirty="0">
                <a:solidFill>
                  <a:schemeClr val="tx1"/>
                </a:solidFill>
                <a:latin typeface="Calibri" panose="020F0502020204030204" pitchFamily="34" charset="0"/>
                <a:cs typeface="Calibri" panose="020F0502020204030204" pitchFamily="34" charset="0"/>
              </a:rPr>
              <a:t>Question 1   • $100</a:t>
            </a:r>
          </a:p>
          <a:p>
            <a:endParaRPr lang="en-US" dirty="0"/>
          </a:p>
        </p:txBody>
      </p:sp>
      <p:sp>
        <p:nvSpPr>
          <p:cNvPr id="20" name="Text Placeholder 19"/>
          <p:cNvSpPr>
            <a:spLocks noGrp="1"/>
          </p:cNvSpPr>
          <p:nvPr>
            <p:ph type="body" idx="3"/>
          </p:nvPr>
        </p:nvSpPr>
        <p:spPr>
          <a:xfrm>
            <a:off x="838199" y="1494825"/>
            <a:ext cx="3774141" cy="753876"/>
          </a:xfrm>
        </p:spPr>
        <p:txBody>
          <a:bodyPr>
            <a:noAutofit/>
          </a:bodyPr>
          <a:lstStyle/>
          <a:p>
            <a:pPr marL="0" indent="0"/>
            <a:r>
              <a:rPr lang="en-US" sz="2800" dirty="0"/>
              <a:t>Who Wants to be Millionaire!</a:t>
            </a:r>
          </a:p>
        </p:txBody>
      </p:sp>
      <p:sp>
        <p:nvSpPr>
          <p:cNvPr id="10" name="Title 9"/>
          <p:cNvSpPr>
            <a:spLocks noGrp="1"/>
          </p:cNvSpPr>
          <p:nvPr>
            <p:ph type="title"/>
          </p:nvPr>
        </p:nvSpPr>
        <p:spPr/>
        <p:txBody>
          <a:bodyPr/>
          <a:lstStyle/>
          <a:p>
            <a:r>
              <a:rPr lang="en-US" dirty="0"/>
              <a:t>Millionaire: INSERT Question 1</a:t>
            </a:r>
          </a:p>
        </p:txBody>
      </p:sp>
    </p:spTree>
    <p:extLst>
      <p:ext uri="{BB962C8B-B14F-4D97-AF65-F5344CB8AC3E}">
        <p14:creationId xmlns:p14="http://schemas.microsoft.com/office/powerpoint/2010/main" val="1973750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fld id="{71766878-3199-4EAB-94E7-2D6D11070E14}" type="slidenum">
              <a:rPr lang="en-US" smtClean="0"/>
              <a:pPr/>
              <a:t>18</a:t>
            </a:fld>
            <a:endParaRPr lang="en-US" dirty="0"/>
          </a:p>
        </p:txBody>
      </p:sp>
      <p:sp>
        <p:nvSpPr>
          <p:cNvPr id="2" name="Title 1"/>
          <p:cNvSpPr>
            <a:spLocks noGrp="1"/>
          </p:cNvSpPr>
          <p:nvPr>
            <p:ph type="title"/>
          </p:nvPr>
        </p:nvSpPr>
        <p:spPr/>
        <p:txBody>
          <a:bodyPr/>
          <a:lstStyle/>
          <a:p>
            <a:r>
              <a:rPr lang="en-US"/>
              <a:t>Review: Kahoot!</a:t>
            </a:r>
            <a:endParaRPr lang="en-US" dirty="0"/>
          </a:p>
        </p:txBody>
      </p:sp>
      <p:sp>
        <p:nvSpPr>
          <p:cNvPr id="11" name="Content Placeholder 10"/>
          <p:cNvSpPr>
            <a:spLocks noGrp="1"/>
          </p:cNvSpPr>
          <p:nvPr>
            <p:ph type="body" idx="4294967295"/>
          </p:nvPr>
        </p:nvSpPr>
        <p:spPr>
          <a:xfrm>
            <a:off x="838200" y="1485900"/>
            <a:ext cx="10515600" cy="4632512"/>
          </a:xfrm>
        </p:spPr>
        <p:txBody>
          <a:bodyPr/>
          <a:lstStyle/>
          <a:p>
            <a:r>
              <a:rPr lang="en-US" dirty="0"/>
              <a:t>We will review [INSERT content] today using </a:t>
            </a:r>
            <a:r>
              <a:rPr lang="en-US" dirty="0" err="1"/>
              <a:t>Kahoot</a:t>
            </a:r>
            <a:r>
              <a:rPr lang="en-US" dirty="0"/>
              <a:t>! </a:t>
            </a:r>
            <a:r>
              <a:rPr lang="en-US" dirty="0">
                <a:sym typeface="Wingdings" panose="05000000000000000000" pitchFamily="2" charset="2"/>
              </a:rPr>
              <a:t></a:t>
            </a:r>
            <a:endParaRPr lang="en-US" dirty="0"/>
          </a:p>
          <a:p>
            <a:pPr lvl="1"/>
            <a:r>
              <a:rPr lang="en-US" dirty="0"/>
              <a:t>GAME LINK:</a:t>
            </a:r>
          </a:p>
          <a:p>
            <a:pPr lvl="1"/>
            <a:r>
              <a:rPr lang="en-US" dirty="0"/>
              <a:t>GAME CODE:</a:t>
            </a:r>
          </a:p>
          <a:p>
            <a:pPr lvl="1"/>
            <a:r>
              <a:rPr lang="en-US" dirty="0"/>
              <a:t>Put a thumbs up in chat when you are logged on!</a:t>
            </a:r>
          </a:p>
          <a:p>
            <a:endParaRPr lang="en-US" dirty="0"/>
          </a:p>
        </p:txBody>
      </p:sp>
    </p:spTree>
    <p:extLst>
      <p:ext uri="{BB962C8B-B14F-4D97-AF65-F5344CB8AC3E}">
        <p14:creationId xmlns:p14="http://schemas.microsoft.com/office/powerpoint/2010/main" val="255922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Today’s Agenda</a:t>
            </a:r>
          </a:p>
        </p:txBody>
      </p:sp>
      <p:sp>
        <p:nvSpPr>
          <p:cNvPr id="254" name="Google Shape;254;p2"/>
          <p:cNvSpPr txBox="1">
            <a:spLocks noGrp="1"/>
          </p:cNvSpPr>
          <p:nvPr>
            <p:ph type="body" idx="1"/>
          </p:nvPr>
        </p:nvSpPr>
        <p:spPr/>
        <p:txBody>
          <a:bodyPr>
            <a:normAutofit/>
          </a:bodyPr>
          <a:lstStyle/>
          <a:p>
            <a:pPr lvl="0"/>
            <a:r>
              <a:rPr lang="en-US" b="1" dirty="0"/>
              <a:t>Objectives: I can …</a:t>
            </a:r>
          </a:p>
          <a:p>
            <a:pPr marL="1028700" lvl="1" indent="-342900">
              <a:buFont typeface="Courier New" panose="02070309020205020404" pitchFamily="49" charset="0"/>
              <a:buChar char="o"/>
            </a:pPr>
            <a:r>
              <a:rPr lang="en-US" dirty="0">
                <a:solidFill>
                  <a:schemeClr val="lt1"/>
                </a:solidFill>
              </a:rPr>
              <a:t>[INSERT Objective 1]</a:t>
            </a:r>
          </a:p>
          <a:p>
            <a:pPr marL="1028700" lvl="1" indent="-342900">
              <a:buFont typeface="Courier New" panose="02070309020205020404" pitchFamily="49" charset="0"/>
              <a:buChar char="o"/>
            </a:pPr>
            <a:r>
              <a:rPr lang="en-US" dirty="0">
                <a:solidFill>
                  <a:schemeClr val="lt1"/>
                </a:solidFill>
              </a:rPr>
              <a:t>[INSERT Objective 2]</a:t>
            </a:r>
          </a:p>
          <a:p>
            <a:r>
              <a:rPr lang="en-US" b="1" dirty="0"/>
              <a:t>I’ll know I’ve succeeded at understanding the objectives when …</a:t>
            </a:r>
          </a:p>
          <a:p>
            <a:pPr marL="1028700" lvl="1" indent="-342900">
              <a:buFont typeface="Courier New" panose="02070309020205020404" pitchFamily="49" charset="0"/>
              <a:buChar char="o"/>
            </a:pPr>
            <a:r>
              <a:rPr lang="en-US" dirty="0">
                <a:solidFill>
                  <a:schemeClr val="lt1"/>
                </a:solidFill>
              </a:rPr>
              <a:t>[INSERT success criteria]</a:t>
            </a:r>
          </a:p>
          <a:p>
            <a:pPr lvl="0"/>
            <a:r>
              <a:rPr lang="en-US" b="1" dirty="0"/>
              <a:t>Unit Essential Question(s):</a:t>
            </a:r>
          </a:p>
          <a:p>
            <a:pPr marL="1028700" lvl="1" indent="-342900">
              <a:buFont typeface="Courier New" panose="02070309020205020404" pitchFamily="49" charset="0"/>
              <a:buChar char="o"/>
            </a:pPr>
            <a:r>
              <a:rPr lang="en-US" dirty="0">
                <a:solidFill>
                  <a:schemeClr val="lt1"/>
                </a:solidFill>
              </a:rPr>
              <a:t>[INSERT question]</a:t>
            </a:r>
          </a:p>
          <a:p>
            <a:pPr lvl="0"/>
            <a:endParaRPr lang="en-US" dirty="0"/>
          </a:p>
        </p:txBody>
      </p:sp>
    </p:spTree>
    <p:extLst>
      <p:ext uri="{BB962C8B-B14F-4D97-AF65-F5344CB8AC3E}">
        <p14:creationId xmlns:p14="http://schemas.microsoft.com/office/powerpoint/2010/main" val="2912060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a:t>Lesson Introduction: 4 Corners</a:t>
            </a:r>
            <a:endParaRPr lang="en-US" dirty="0"/>
          </a:p>
        </p:txBody>
      </p:sp>
      <p:sp>
        <p:nvSpPr>
          <p:cNvPr id="11" name="Text Placeholder 10"/>
          <p:cNvSpPr>
            <a:spLocks noGrp="1"/>
          </p:cNvSpPr>
          <p:nvPr>
            <p:ph type="body" idx="4294967295"/>
          </p:nvPr>
        </p:nvSpPr>
        <p:spPr>
          <a:xfrm>
            <a:off x="838200" y="1485900"/>
            <a:ext cx="10515600" cy="4632512"/>
          </a:xfrm>
        </p:spPr>
        <p:txBody>
          <a:bodyPr/>
          <a:lstStyle/>
          <a:p>
            <a:r>
              <a:rPr lang="en-US" dirty="0"/>
              <a:t>Insert a controversial statement related to your objective here.</a:t>
            </a:r>
          </a:p>
          <a:p>
            <a:pPr marL="114300" indent="0">
              <a:buNone/>
            </a:pPr>
            <a:endParaRPr lang="en-US" dirty="0"/>
          </a:p>
        </p:txBody>
      </p:sp>
      <p:graphicFrame>
        <p:nvGraphicFramePr>
          <p:cNvPr id="6" name="Content Placeholder 5"/>
          <p:cNvGraphicFramePr>
            <a:graphicFrameLocks noGrp="1"/>
          </p:cNvGraphicFramePr>
          <p:nvPr>
            <p:ph sz="half" idx="4294967295"/>
            <p:extLst>
              <p:ext uri="{D42A27DB-BD31-4B8C-83A1-F6EECF244321}">
                <p14:modId xmlns:p14="http://schemas.microsoft.com/office/powerpoint/2010/main" val="4130191310"/>
              </p:ext>
            </p:extLst>
          </p:nvPr>
        </p:nvGraphicFramePr>
        <p:xfrm>
          <a:off x="1172935" y="2298700"/>
          <a:ext cx="9846130" cy="4196444"/>
        </p:xfrm>
        <a:graphic>
          <a:graphicData uri="http://schemas.openxmlformats.org/drawingml/2006/table">
            <a:tbl>
              <a:tblPr bandRow="1">
                <a:tableStyleId>{5C22544A-7EE6-4342-B048-85BDC9FD1C3A}</a:tableStyleId>
              </a:tblPr>
              <a:tblGrid>
                <a:gridCol w="4923065">
                  <a:extLst>
                    <a:ext uri="{9D8B030D-6E8A-4147-A177-3AD203B41FA5}">
                      <a16:colId xmlns:a16="http://schemas.microsoft.com/office/drawing/2014/main" val="20000"/>
                    </a:ext>
                  </a:extLst>
                </a:gridCol>
                <a:gridCol w="4923065">
                  <a:extLst>
                    <a:ext uri="{9D8B030D-6E8A-4147-A177-3AD203B41FA5}">
                      <a16:colId xmlns:a16="http://schemas.microsoft.com/office/drawing/2014/main" val="20001"/>
                    </a:ext>
                  </a:extLst>
                </a:gridCol>
              </a:tblGrid>
              <a:tr h="2098222">
                <a:tc>
                  <a:txBody>
                    <a:bodyPr/>
                    <a:lstStyle/>
                    <a:p>
                      <a:pPr algn="ctr"/>
                      <a:r>
                        <a:rPr lang="en-US" sz="2400" dirty="0">
                          <a:solidFill>
                            <a:schemeClr val="bg1"/>
                          </a:solidFill>
                          <a:latin typeface="Calibri" panose="020F0502020204030204" pitchFamily="34" charset="0"/>
                          <a:cs typeface="Calibri" panose="020F0502020204030204" pitchFamily="34" charset="0"/>
                        </a:rPr>
                        <a:t>Strongly agree</a:t>
                      </a:r>
                    </a:p>
                  </a:txBody>
                  <a:tcPr anchor="ctr">
                    <a:solidFill>
                      <a:schemeClr val="accent1"/>
                    </a:solidFill>
                  </a:tcPr>
                </a:tc>
                <a:tc>
                  <a:txBody>
                    <a:bodyPr/>
                    <a:lstStyle/>
                    <a:p>
                      <a:pPr algn="ctr"/>
                      <a:r>
                        <a:rPr lang="en-US" sz="2400" dirty="0">
                          <a:latin typeface="Calibri" panose="020F0502020204030204" pitchFamily="34" charset="0"/>
                          <a:cs typeface="Calibri" panose="020F0502020204030204" pitchFamily="34" charset="0"/>
                        </a:rPr>
                        <a:t>Agree</a:t>
                      </a:r>
                    </a:p>
                  </a:txBody>
                  <a:tcPr anchor="ctr"/>
                </a:tc>
                <a:extLst>
                  <a:ext uri="{0D108BD9-81ED-4DB2-BD59-A6C34878D82A}">
                    <a16:rowId xmlns:a16="http://schemas.microsoft.com/office/drawing/2014/main" val="10000"/>
                  </a:ext>
                </a:extLst>
              </a:tr>
              <a:tr h="2098222">
                <a:tc>
                  <a:txBody>
                    <a:bodyPr/>
                    <a:lstStyle/>
                    <a:p>
                      <a:pPr algn="ctr"/>
                      <a:r>
                        <a:rPr lang="en-US" sz="2400" dirty="0">
                          <a:latin typeface="Calibri" panose="020F0502020204030204" pitchFamily="34" charset="0"/>
                          <a:cs typeface="Calibri" panose="020F0502020204030204" pitchFamily="34" charset="0"/>
                        </a:rPr>
                        <a:t>Strongly disagree</a:t>
                      </a:r>
                    </a:p>
                  </a:txBody>
                  <a:tcPr anchor="ctr">
                    <a:solidFill>
                      <a:schemeClr val="accent2"/>
                    </a:solidFill>
                  </a:tcPr>
                </a:tc>
                <a:tc>
                  <a:txBody>
                    <a:bodyPr/>
                    <a:lstStyle/>
                    <a:p>
                      <a:pPr algn="ctr"/>
                      <a:r>
                        <a:rPr lang="en-US" sz="2400" dirty="0">
                          <a:latin typeface="Calibri" panose="020F0502020204030204" pitchFamily="34" charset="0"/>
                          <a:cs typeface="Calibri" panose="020F0502020204030204" pitchFamily="34" charset="0"/>
                        </a:rPr>
                        <a:t>Disagree</a:t>
                      </a:r>
                    </a:p>
                  </a:txBody>
                  <a:tcPr anchor="ctr">
                    <a:solidFill>
                      <a:schemeClr val="accent4">
                        <a:lumMod val="40000"/>
                        <a:lumOff val="6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10445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95" y="539792"/>
            <a:ext cx="3022600" cy="1250576"/>
          </a:xfrm>
        </p:spPr>
        <p:txBody>
          <a:bodyPr>
            <a:normAutofit fontScale="90000"/>
          </a:bodyPr>
          <a:lstStyle/>
          <a:p>
            <a:r>
              <a:rPr lang="en-US" dirty="0"/>
              <a:t>Lesson Introduction: Agreement Grid</a:t>
            </a:r>
          </a:p>
        </p:txBody>
      </p:sp>
      <p:pic>
        <p:nvPicPr>
          <p:cNvPr id="6146" name="Picture 2" descr="https://i.stack.imgur.com/f48Tj.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1004" y="721262"/>
            <a:ext cx="5441080" cy="544108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991987" y="265203"/>
            <a:ext cx="1983514" cy="707886"/>
          </a:xfrm>
          <a:prstGeom prst="rect">
            <a:avLst/>
          </a:prstGeom>
          <a:solidFill>
            <a:schemeClr val="bg1"/>
          </a:solidFill>
        </p:spPr>
        <p:txBody>
          <a:bodyPr wrap="square" rtlCol="0">
            <a:spAutoFit/>
          </a:bodyPr>
          <a:lstStyle/>
          <a:p>
            <a:pPr algn="ctr"/>
            <a:r>
              <a:rPr lang="en-US" sz="2000" dirty="0">
                <a:latin typeface="Calibri" panose="020F0502020204030204" pitchFamily="34" charset="0"/>
                <a:cs typeface="Calibri" panose="020F0502020204030204" pitchFamily="34" charset="0"/>
              </a:rPr>
              <a:t>Long-term loyalty </a:t>
            </a:r>
          </a:p>
        </p:txBody>
      </p:sp>
      <p:sp>
        <p:nvSpPr>
          <p:cNvPr id="7" name="TextBox 6"/>
          <p:cNvSpPr txBox="1"/>
          <p:nvPr/>
        </p:nvSpPr>
        <p:spPr>
          <a:xfrm>
            <a:off x="7017387" y="5910516"/>
            <a:ext cx="1983514" cy="707886"/>
          </a:xfrm>
          <a:prstGeom prst="rect">
            <a:avLst/>
          </a:prstGeom>
          <a:solidFill>
            <a:schemeClr val="bg1"/>
          </a:solidFill>
        </p:spPr>
        <p:txBody>
          <a:bodyPr wrap="square" rtlCol="0">
            <a:spAutoFit/>
          </a:bodyPr>
          <a:lstStyle/>
          <a:p>
            <a:pPr algn="ctr"/>
            <a:r>
              <a:rPr lang="en-US" sz="2000" dirty="0">
                <a:latin typeface="Calibri" panose="020F0502020204030204" pitchFamily="34" charset="0"/>
                <a:cs typeface="Calibri" panose="020F0502020204030204" pitchFamily="34" charset="0"/>
              </a:rPr>
              <a:t>Present enjoyment </a:t>
            </a:r>
          </a:p>
        </p:txBody>
      </p:sp>
      <p:sp>
        <p:nvSpPr>
          <p:cNvPr id="8" name="TextBox 7"/>
          <p:cNvSpPr txBox="1"/>
          <p:nvPr/>
        </p:nvSpPr>
        <p:spPr>
          <a:xfrm>
            <a:off x="9448801" y="2947089"/>
            <a:ext cx="1816100" cy="707886"/>
          </a:xfrm>
          <a:prstGeom prst="rect">
            <a:avLst/>
          </a:prstGeom>
          <a:solidFill>
            <a:schemeClr val="bg1"/>
          </a:solidFill>
        </p:spPr>
        <p:txBody>
          <a:bodyPr wrap="square" rtlCol="0">
            <a:spAutoFit/>
          </a:bodyPr>
          <a:lstStyle/>
          <a:p>
            <a:pPr algn="ctr"/>
            <a:r>
              <a:rPr lang="en-US" sz="2000" dirty="0">
                <a:latin typeface="Calibri" panose="020F0502020204030204" pitchFamily="34" charset="0"/>
                <a:cs typeface="Calibri" panose="020F0502020204030204" pitchFamily="34" charset="0"/>
              </a:rPr>
              <a:t>Diverse worldviews  </a:t>
            </a:r>
          </a:p>
        </p:txBody>
      </p:sp>
      <p:sp>
        <p:nvSpPr>
          <p:cNvPr id="9" name="TextBox 8"/>
          <p:cNvSpPr txBox="1"/>
          <p:nvPr/>
        </p:nvSpPr>
        <p:spPr>
          <a:xfrm>
            <a:off x="4287205" y="3005777"/>
            <a:ext cx="1643565" cy="1015663"/>
          </a:xfrm>
          <a:prstGeom prst="rect">
            <a:avLst/>
          </a:prstGeom>
          <a:solidFill>
            <a:schemeClr val="bg1"/>
          </a:solidFill>
        </p:spPr>
        <p:txBody>
          <a:bodyPr wrap="square" rtlCol="0">
            <a:spAutoFit/>
          </a:bodyPr>
          <a:lstStyle/>
          <a:p>
            <a:pPr algn="ctr"/>
            <a:r>
              <a:rPr lang="en-US" sz="2000" dirty="0">
                <a:latin typeface="Calibri" panose="020F0502020204030204" pitchFamily="34" charset="0"/>
                <a:cs typeface="Calibri" panose="020F0502020204030204" pitchFamily="34" charset="0"/>
              </a:rPr>
              <a:t>Shared beliefs &amp; values </a:t>
            </a:r>
          </a:p>
        </p:txBody>
      </p:sp>
      <p:sp>
        <p:nvSpPr>
          <p:cNvPr id="6" name="TextBox 5"/>
          <p:cNvSpPr txBox="1"/>
          <p:nvPr/>
        </p:nvSpPr>
        <p:spPr>
          <a:xfrm>
            <a:off x="253995" y="2082800"/>
            <a:ext cx="3022600" cy="5016758"/>
          </a:xfrm>
          <a:prstGeom prst="rect">
            <a:avLst/>
          </a:prstGeom>
          <a:noFill/>
        </p:spPr>
        <p:txBody>
          <a:bodyPr wrap="square" rtlCol="0">
            <a:spAutoFit/>
          </a:bodyPr>
          <a:lstStyle/>
          <a:p>
            <a:pPr marL="342900" indent="-342900">
              <a:buClr>
                <a:schemeClr val="tx2"/>
              </a:buClr>
              <a:buFont typeface="Arial" panose="020B0604020202020204" pitchFamily="34" charset="0"/>
              <a:buChar char="•"/>
            </a:pPr>
            <a:r>
              <a:rPr lang="en-US" sz="2000" dirty="0">
                <a:solidFill>
                  <a:schemeClr val="bg1"/>
                </a:solidFill>
                <a:latin typeface="Calibri" panose="020F0502020204030204" pitchFamily="34" charset="0"/>
                <a:cs typeface="Calibri" panose="020F0502020204030204" pitchFamily="34" charset="0"/>
              </a:rPr>
              <a:t>STATEMENT 1: In a friendship, loyalty through the years is most important.</a:t>
            </a:r>
          </a:p>
          <a:p>
            <a:pPr marL="342900" indent="-342900">
              <a:buClr>
                <a:schemeClr val="tx2"/>
              </a:buClr>
              <a:buFont typeface="Arial" panose="020B0604020202020204" pitchFamily="34" charset="0"/>
              <a:buChar char="•"/>
            </a:pPr>
            <a:r>
              <a:rPr lang="en-US" sz="2000" dirty="0">
                <a:solidFill>
                  <a:schemeClr val="bg1"/>
                </a:solidFill>
                <a:latin typeface="Calibri" panose="020F0502020204030204" pitchFamily="34" charset="0"/>
                <a:cs typeface="Calibri" panose="020F0502020204030204" pitchFamily="34" charset="0"/>
              </a:rPr>
              <a:t>STATEMENT 2:  Friendship should be focused on enjoyment in the present.</a:t>
            </a:r>
          </a:p>
          <a:p>
            <a:pPr marL="342900" indent="-342900">
              <a:buClr>
                <a:schemeClr val="tx2"/>
              </a:buClr>
              <a:buFont typeface="Arial" panose="020B0604020202020204" pitchFamily="34" charset="0"/>
              <a:buChar char="•"/>
            </a:pPr>
            <a:r>
              <a:rPr lang="en-US" sz="2000" dirty="0">
                <a:solidFill>
                  <a:schemeClr val="bg1"/>
                </a:solidFill>
                <a:latin typeface="Calibri" panose="020F0502020204030204" pitchFamily="34" charset="0"/>
                <a:cs typeface="Calibri" panose="020F0502020204030204" pitchFamily="34" charset="0"/>
              </a:rPr>
              <a:t>STATEMENT 3: Friends can disagree on core beliefs and still be close.</a:t>
            </a:r>
          </a:p>
          <a:p>
            <a:pPr marL="342900" indent="-342900">
              <a:buClr>
                <a:schemeClr val="tx2"/>
              </a:buClr>
              <a:buFont typeface="Arial" panose="020B0604020202020204" pitchFamily="34" charset="0"/>
              <a:buChar char="•"/>
            </a:pPr>
            <a:r>
              <a:rPr lang="en-US" sz="2000" dirty="0">
                <a:solidFill>
                  <a:schemeClr val="bg1"/>
                </a:solidFill>
                <a:latin typeface="Calibri" panose="020F0502020204030204" pitchFamily="34" charset="0"/>
                <a:cs typeface="Calibri" panose="020F0502020204030204" pitchFamily="34" charset="0"/>
              </a:rPr>
              <a:t>STATEMENT 4: Among friends, shared values are most important.</a:t>
            </a:r>
          </a:p>
          <a:p>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2028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lstStyle/>
          <a:p>
            <a:r>
              <a:rPr lang="en-US" dirty="0"/>
              <a:t>Title:</a:t>
            </a:r>
          </a:p>
          <a:p>
            <a:r>
              <a:rPr lang="en-US" dirty="0"/>
              <a:t>Passage:</a:t>
            </a:r>
          </a:p>
        </p:txBody>
      </p:sp>
      <p:sp>
        <p:nvSpPr>
          <p:cNvPr id="8" name="Text Placeholder 7"/>
          <p:cNvSpPr>
            <a:spLocks noGrp="1"/>
          </p:cNvSpPr>
          <p:nvPr>
            <p:ph type="body" idx="2"/>
          </p:nvPr>
        </p:nvSpPr>
        <p:spPr/>
        <p:txBody>
          <a:bodyPr>
            <a:normAutofit/>
          </a:bodyPr>
          <a:lstStyle/>
          <a:p>
            <a:pPr marL="342900" indent="-342900">
              <a:buAutoNum type="alphaUcPeriod"/>
            </a:pPr>
            <a:r>
              <a:rPr lang="en-US" sz="2400" dirty="0"/>
              <a:t>Answer 1</a:t>
            </a:r>
          </a:p>
          <a:p>
            <a:pPr marL="342900" indent="-342900">
              <a:buAutoNum type="alphaUcPeriod"/>
            </a:pPr>
            <a:r>
              <a:rPr lang="en-US" sz="2400" dirty="0"/>
              <a:t>Answer 2</a:t>
            </a:r>
          </a:p>
          <a:p>
            <a:pPr marL="342900" indent="-342900">
              <a:buAutoNum type="alphaUcPeriod"/>
            </a:pPr>
            <a:r>
              <a:rPr lang="en-US" sz="2400" dirty="0"/>
              <a:t>Answer 3</a:t>
            </a:r>
          </a:p>
          <a:p>
            <a:pPr marL="342900" indent="-342900">
              <a:buAutoNum type="alphaUcPeriod"/>
            </a:pPr>
            <a:r>
              <a:rPr lang="en-US" sz="2400" dirty="0"/>
              <a:t>Answer 4</a:t>
            </a:r>
          </a:p>
          <a:p>
            <a:pPr marL="342900" indent="-342900">
              <a:buAutoNum type="alphaUcPeriod"/>
            </a:pPr>
            <a:r>
              <a:rPr lang="en-US" sz="2400" dirty="0"/>
              <a:t>I’m still thinking</a:t>
            </a:r>
          </a:p>
        </p:txBody>
      </p:sp>
      <p:sp>
        <p:nvSpPr>
          <p:cNvPr id="9" name="Text Placeholder 8"/>
          <p:cNvSpPr>
            <a:spLocks noGrp="1"/>
          </p:cNvSpPr>
          <p:nvPr>
            <p:ph type="body" idx="3"/>
          </p:nvPr>
        </p:nvSpPr>
        <p:spPr/>
        <p:txBody>
          <a:bodyPr/>
          <a:lstStyle/>
          <a:p>
            <a:r>
              <a:rPr lang="en-US" dirty="0"/>
              <a:t>INSERT polling question</a:t>
            </a:r>
          </a:p>
        </p:txBody>
      </p:sp>
      <p:sp>
        <p:nvSpPr>
          <p:cNvPr id="2" name="Title 1"/>
          <p:cNvSpPr>
            <a:spLocks noGrp="1"/>
          </p:cNvSpPr>
          <p:nvPr>
            <p:ph type="title"/>
          </p:nvPr>
        </p:nvSpPr>
        <p:spPr/>
        <p:txBody>
          <a:bodyPr/>
          <a:lstStyle/>
          <a:p>
            <a:r>
              <a:rPr lang="en-US"/>
              <a:t>Learn: Pre-Reading Activity</a:t>
            </a:r>
            <a:endParaRPr lang="en-US" dirty="0"/>
          </a:p>
        </p:txBody>
      </p:sp>
    </p:spTree>
    <p:extLst>
      <p:ext uri="{BB962C8B-B14F-4D97-AF65-F5344CB8AC3E}">
        <p14:creationId xmlns:p14="http://schemas.microsoft.com/office/powerpoint/2010/main" val="76902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2"/>
          </p:nvPr>
        </p:nvSpPr>
        <p:spPr/>
        <p:txBody>
          <a:bodyPr/>
          <a:lstStyle/>
          <a:p>
            <a:pPr marL="114300" indent="-342900">
              <a:buAutoNum type="alphaUcPeriod"/>
            </a:pPr>
            <a:r>
              <a:rPr lang="en-US" sz="2600" dirty="0"/>
              <a:t>Question 1</a:t>
            </a:r>
          </a:p>
          <a:p>
            <a:pPr marL="114300" indent="-342900">
              <a:buAutoNum type="alphaUcPeriod"/>
            </a:pPr>
            <a:r>
              <a:rPr lang="en-US" sz="2600" dirty="0"/>
              <a:t>Question 2</a:t>
            </a:r>
          </a:p>
          <a:p>
            <a:pPr marL="114300" indent="-342900">
              <a:buAutoNum type="alphaUcPeriod"/>
            </a:pPr>
            <a:r>
              <a:rPr lang="en-US" sz="2600" dirty="0"/>
              <a:t>Question 3</a:t>
            </a:r>
          </a:p>
          <a:p>
            <a:pPr marL="114300" indent="-342900">
              <a:buAutoNum type="alphaUcPeriod"/>
            </a:pPr>
            <a:r>
              <a:rPr lang="en-US" sz="2600" dirty="0"/>
              <a:t>I’m still thinking</a:t>
            </a:r>
            <a:endParaRPr lang="en-US" dirty="0"/>
          </a:p>
        </p:txBody>
      </p:sp>
      <p:sp>
        <p:nvSpPr>
          <p:cNvPr id="8" name="Text Placeholder 7"/>
          <p:cNvSpPr>
            <a:spLocks noGrp="1"/>
          </p:cNvSpPr>
          <p:nvPr>
            <p:ph type="body" idx="3"/>
          </p:nvPr>
        </p:nvSpPr>
        <p:spPr>
          <a:xfrm>
            <a:off x="520701" y="1532925"/>
            <a:ext cx="4091640" cy="753876"/>
          </a:xfrm>
        </p:spPr>
        <p:txBody>
          <a:bodyPr>
            <a:noAutofit/>
          </a:bodyPr>
          <a:lstStyle/>
          <a:p>
            <a:pPr marL="0" indent="0"/>
            <a:r>
              <a:rPr lang="en-US" dirty="0"/>
              <a:t>During reading, I should be …</a:t>
            </a:r>
          </a:p>
        </p:txBody>
      </p:sp>
      <p:sp>
        <p:nvSpPr>
          <p:cNvPr id="2" name="Title 1"/>
          <p:cNvSpPr>
            <a:spLocks noGrp="1"/>
          </p:cNvSpPr>
          <p:nvPr>
            <p:ph type="title"/>
          </p:nvPr>
        </p:nvSpPr>
        <p:spPr/>
        <p:txBody>
          <a:bodyPr>
            <a:normAutofit/>
          </a:bodyPr>
          <a:lstStyle/>
          <a:p>
            <a:r>
              <a:rPr lang="en-US" dirty="0"/>
              <a:t>Let’s Read: INSERT Story Title</a:t>
            </a:r>
          </a:p>
        </p:txBody>
      </p:sp>
      <p:pic>
        <p:nvPicPr>
          <p:cNvPr id="9" name="Content Placeholder 5"/>
          <p:cNvPicPr>
            <a:picLocks noGrp="1" noChangeAspect="1"/>
          </p:cNvPicPr>
          <p:nvPr>
            <p:ph idx="4294967295"/>
          </p:nvPr>
        </p:nvPicPr>
        <p:blipFill>
          <a:blip r:embed="rId3"/>
          <a:stretch>
            <a:fillRect/>
          </a:stretch>
        </p:blipFill>
        <p:spPr>
          <a:xfrm>
            <a:off x="5283200" y="1532925"/>
            <a:ext cx="5763628" cy="50401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57453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Breakout Room Activity: Rules Slide</a:t>
            </a:r>
            <a:endParaRPr lang="en-US" dirty="0"/>
          </a:p>
        </p:txBody>
      </p:sp>
      <p:sp>
        <p:nvSpPr>
          <p:cNvPr id="3" name="Content Placeholder 2"/>
          <p:cNvSpPr>
            <a:spLocks noGrp="1"/>
          </p:cNvSpPr>
          <p:nvPr>
            <p:ph idx="1"/>
          </p:nvPr>
        </p:nvSpPr>
        <p:spPr/>
        <p:txBody>
          <a:bodyPr/>
          <a:lstStyle/>
          <a:p>
            <a:r>
              <a:rPr lang="en-US" dirty="0"/>
              <a:t>When you get to your breakout room, </a:t>
            </a:r>
            <a:r>
              <a:rPr lang="en-US" b="1" dirty="0"/>
              <a:t>do this first</a:t>
            </a:r>
            <a:r>
              <a:rPr lang="en-US" dirty="0"/>
              <a:t>.</a:t>
            </a:r>
          </a:p>
          <a:p>
            <a:r>
              <a:rPr lang="en-US" dirty="0"/>
              <a:t>When you are finished, </a:t>
            </a:r>
            <a:r>
              <a:rPr lang="en-US" b="1" dirty="0"/>
              <a:t>do this</a:t>
            </a:r>
            <a:r>
              <a:rPr lang="en-US" dirty="0"/>
              <a:t>.</a:t>
            </a:r>
          </a:p>
          <a:p>
            <a:r>
              <a:rPr lang="en-US" b="1" dirty="0"/>
              <a:t>Team roles:</a:t>
            </a:r>
          </a:p>
          <a:p>
            <a:pPr lvl="1"/>
            <a:r>
              <a:rPr lang="en-US" dirty="0"/>
              <a:t>First person: </a:t>
            </a:r>
          </a:p>
          <a:p>
            <a:pPr lvl="1"/>
            <a:r>
              <a:rPr lang="en-US" dirty="0"/>
              <a:t>Second person: </a:t>
            </a:r>
          </a:p>
          <a:p>
            <a:pPr lvl="1"/>
            <a:r>
              <a:rPr lang="en-US" dirty="0"/>
              <a:t>Third person: </a:t>
            </a:r>
          </a:p>
          <a:p>
            <a:pPr lvl="1"/>
            <a:r>
              <a:rPr lang="en-US" dirty="0"/>
              <a:t>Fourth person: </a:t>
            </a:r>
          </a:p>
          <a:p>
            <a:r>
              <a:rPr lang="en-US" b="1" dirty="0"/>
              <a:t>Please put your initials next to your responses so that I know you are working! Raise your hand if you have a question.</a:t>
            </a:r>
          </a:p>
        </p:txBody>
      </p:sp>
    </p:spTree>
    <p:extLst>
      <p:ext uri="{BB962C8B-B14F-4D97-AF65-F5344CB8AC3E}">
        <p14:creationId xmlns:p14="http://schemas.microsoft.com/office/powerpoint/2010/main" val="218052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854172"/>
            <a:ext cx="3022600" cy="1250576"/>
          </a:xfrm>
        </p:spPr>
        <p:txBody>
          <a:bodyPr>
            <a:normAutofit fontScale="90000"/>
          </a:bodyPr>
          <a:lstStyle/>
          <a:p>
            <a:pPr algn="ctr"/>
            <a:r>
              <a:rPr lang="en-US" sz="4800" dirty="0"/>
              <a:t>Group Work Activity</a:t>
            </a:r>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688914477"/>
              </p:ext>
            </p:extLst>
          </p:nvPr>
        </p:nvGraphicFramePr>
        <p:xfrm>
          <a:off x="3860800" y="215902"/>
          <a:ext cx="8091714" cy="6183612"/>
        </p:xfrm>
        <a:graphic>
          <a:graphicData uri="http://schemas.openxmlformats.org/drawingml/2006/table">
            <a:tbl>
              <a:tblPr firstRow="1" bandRow="1">
                <a:tableStyleId>{5C22544A-7EE6-4342-B048-85BDC9FD1C3A}</a:tableStyleId>
              </a:tblPr>
              <a:tblGrid>
                <a:gridCol w="4045857">
                  <a:extLst>
                    <a:ext uri="{9D8B030D-6E8A-4147-A177-3AD203B41FA5}">
                      <a16:colId xmlns:a16="http://schemas.microsoft.com/office/drawing/2014/main" val="20000"/>
                    </a:ext>
                  </a:extLst>
                </a:gridCol>
                <a:gridCol w="4045857">
                  <a:extLst>
                    <a:ext uri="{9D8B030D-6E8A-4147-A177-3AD203B41FA5}">
                      <a16:colId xmlns:a16="http://schemas.microsoft.com/office/drawing/2014/main" val="20001"/>
                    </a:ext>
                  </a:extLst>
                </a:gridCol>
              </a:tblGrid>
              <a:tr h="457200">
                <a:tc>
                  <a:txBody>
                    <a:bodyPr/>
                    <a:lstStyle/>
                    <a:p>
                      <a:pPr algn="ctr"/>
                      <a:r>
                        <a:rPr lang="en-US" sz="2400" b="1" dirty="0">
                          <a:latin typeface="Calibri" panose="020F0502020204030204" pitchFamily="34" charset="0"/>
                          <a:cs typeface="Calibri" panose="020F0502020204030204" pitchFamily="34" charset="0"/>
                        </a:rPr>
                        <a:t>Same</a:t>
                      </a:r>
                    </a:p>
                  </a:txBody>
                  <a:tcPr/>
                </a:tc>
                <a:tc>
                  <a:txBody>
                    <a:bodyPr/>
                    <a:lstStyle/>
                    <a:p>
                      <a:pPr algn="ctr"/>
                      <a:r>
                        <a:rPr lang="en-US" sz="2400" b="1" dirty="0">
                          <a:latin typeface="Calibri" panose="020F0502020204030204" pitchFamily="34" charset="0"/>
                          <a:cs typeface="Calibri" panose="020F0502020204030204" pitchFamily="34" charset="0"/>
                        </a:rPr>
                        <a:t>Different</a:t>
                      </a:r>
                    </a:p>
                  </a:txBody>
                  <a:tcPr/>
                </a:tc>
                <a:extLst>
                  <a:ext uri="{0D108BD9-81ED-4DB2-BD59-A6C34878D82A}">
                    <a16:rowId xmlns:a16="http://schemas.microsoft.com/office/drawing/2014/main" val="10000"/>
                  </a:ext>
                </a:extLst>
              </a:tr>
              <a:tr h="1431603">
                <a:tc>
                  <a:txBody>
                    <a:bodyPr/>
                    <a:lstStyle/>
                    <a:p>
                      <a:r>
                        <a:rPr lang="en-US" sz="1800" b="1" dirty="0">
                          <a:latin typeface="Calibri" panose="020F0502020204030204" pitchFamily="34" charset="0"/>
                          <a:cs typeface="Calibri" panose="020F0502020204030204" pitchFamily="34" charset="0"/>
                        </a:rPr>
                        <a:t>1. Setting: </a:t>
                      </a:r>
                      <a:r>
                        <a:rPr lang="en-US" sz="1800" b="0" dirty="0">
                          <a:latin typeface="Calibri" panose="020F0502020204030204" pitchFamily="34" charset="0"/>
                          <a:cs typeface="Calibri" panose="020F0502020204030204" pitchFamily="34" charset="0"/>
                        </a:rPr>
                        <a:t>Ways that the story</a:t>
                      </a:r>
                      <a:r>
                        <a:rPr lang="en-US" sz="1800" b="0" baseline="0" dirty="0">
                          <a:latin typeface="Calibri" panose="020F0502020204030204" pitchFamily="34" charset="0"/>
                          <a:cs typeface="Calibri" panose="020F0502020204030204" pitchFamily="34" charset="0"/>
                        </a:rPr>
                        <a:t> </a:t>
                      </a:r>
                      <a:r>
                        <a:rPr lang="en-US" sz="1800" b="0" dirty="0">
                          <a:latin typeface="Calibri" panose="020F0502020204030204" pitchFamily="34" charset="0"/>
                          <a:cs typeface="Calibri" panose="020F0502020204030204" pitchFamily="34" charset="0"/>
                        </a:rPr>
                        <a:t>and fil</a:t>
                      </a:r>
                      <a:r>
                        <a:rPr lang="en-US" sz="1800" b="0" baseline="0" dirty="0">
                          <a:latin typeface="Calibri" panose="020F0502020204030204" pitchFamily="34" charset="0"/>
                          <a:cs typeface="Calibri" panose="020F0502020204030204" pitchFamily="34" charset="0"/>
                        </a:rPr>
                        <a:t>m </a:t>
                      </a:r>
                      <a:r>
                        <a:rPr lang="en-US" sz="1800" b="0" dirty="0">
                          <a:latin typeface="Calibri" panose="020F0502020204030204" pitchFamily="34" charset="0"/>
                          <a:cs typeface="Calibri" panose="020F0502020204030204" pitchFamily="34" charset="0"/>
                        </a:rPr>
                        <a:t>are</a:t>
                      </a:r>
                      <a:r>
                        <a:rPr lang="en-US" sz="1800" b="0" baseline="0" dirty="0">
                          <a:latin typeface="Calibri" panose="020F0502020204030204" pitchFamily="34" charset="0"/>
                          <a:cs typeface="Calibri" panose="020F0502020204030204" pitchFamily="34" charset="0"/>
                        </a:rPr>
                        <a:t> the same include …</a:t>
                      </a:r>
                      <a:endParaRPr lang="en-US" sz="1800" b="0" dirty="0">
                        <a:latin typeface="Calibri" panose="020F0502020204030204" pitchFamily="34" charset="0"/>
                        <a:cs typeface="Calibri" panose="020F0502020204030204" pitchFamily="34" charset="0"/>
                      </a:endParaRPr>
                    </a:p>
                  </a:txBody>
                  <a:tcPr/>
                </a:tc>
                <a:tc>
                  <a:txBody>
                    <a:bodyPr/>
                    <a:lstStyle/>
                    <a:p>
                      <a:r>
                        <a:rPr lang="en-US" sz="1800" b="1" dirty="0">
                          <a:latin typeface="Calibri" panose="020F0502020204030204" pitchFamily="34" charset="0"/>
                          <a:cs typeface="Calibri" panose="020F0502020204030204" pitchFamily="34" charset="0"/>
                        </a:rPr>
                        <a:t>1. Setting: </a:t>
                      </a:r>
                      <a:r>
                        <a:rPr lang="en-US" sz="1800" b="0" dirty="0">
                          <a:latin typeface="Calibri" panose="020F0502020204030204" pitchFamily="34" charset="0"/>
                          <a:cs typeface="Calibri" panose="020F0502020204030204" pitchFamily="34" charset="0"/>
                        </a:rPr>
                        <a:t>Ways that the story</a:t>
                      </a:r>
                      <a:r>
                        <a:rPr lang="en-US" sz="1800" b="0" baseline="0" dirty="0">
                          <a:latin typeface="Calibri" panose="020F0502020204030204" pitchFamily="34" charset="0"/>
                          <a:cs typeface="Calibri" panose="020F0502020204030204" pitchFamily="34" charset="0"/>
                        </a:rPr>
                        <a:t> </a:t>
                      </a:r>
                      <a:r>
                        <a:rPr lang="en-US" sz="1800" b="0" dirty="0">
                          <a:latin typeface="Calibri" panose="020F0502020204030204" pitchFamily="34" charset="0"/>
                          <a:cs typeface="Calibri" panose="020F0502020204030204" pitchFamily="34" charset="0"/>
                        </a:rPr>
                        <a:t>and film are different include …</a:t>
                      </a:r>
                    </a:p>
                  </a:txBody>
                  <a:tcPr/>
                </a:tc>
                <a:extLst>
                  <a:ext uri="{0D108BD9-81ED-4DB2-BD59-A6C34878D82A}">
                    <a16:rowId xmlns:a16="http://schemas.microsoft.com/office/drawing/2014/main" val="10001"/>
                  </a:ext>
                </a:extLst>
              </a:tr>
              <a:tr h="1431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2. Characters: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2. Characters:</a:t>
                      </a:r>
                    </a:p>
                  </a:txBody>
                  <a:tcPr/>
                </a:tc>
                <a:extLst>
                  <a:ext uri="{0D108BD9-81ED-4DB2-BD59-A6C34878D82A}">
                    <a16:rowId xmlns:a16="http://schemas.microsoft.com/office/drawing/2014/main" val="10002"/>
                  </a:ext>
                </a:extLst>
              </a:tr>
              <a:tr h="1431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3. Plot events: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3. Plot events:</a:t>
                      </a:r>
                    </a:p>
                  </a:txBody>
                  <a:tcPr/>
                </a:tc>
                <a:extLst>
                  <a:ext uri="{0D108BD9-81ED-4DB2-BD59-A6C34878D82A}">
                    <a16:rowId xmlns:a16="http://schemas.microsoft.com/office/drawing/2014/main" val="10003"/>
                  </a:ext>
                </a:extLst>
              </a:tr>
              <a:tr h="1431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4. Resolution: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4. Resolution:</a:t>
                      </a:r>
                    </a:p>
                  </a:txBody>
                  <a:tcPr/>
                </a:tc>
                <a:extLst>
                  <a:ext uri="{0D108BD9-81ED-4DB2-BD59-A6C34878D82A}">
                    <a16:rowId xmlns:a16="http://schemas.microsoft.com/office/drawing/2014/main" val="10004"/>
                  </a:ext>
                </a:extLst>
              </a:tr>
            </a:tbl>
          </a:graphicData>
        </a:graphic>
      </p:graphicFrame>
      <p:sp>
        <p:nvSpPr>
          <p:cNvPr id="7" name="TextBox 6"/>
          <p:cNvSpPr txBox="1"/>
          <p:nvPr/>
        </p:nvSpPr>
        <p:spPr>
          <a:xfrm>
            <a:off x="342900" y="2609292"/>
            <a:ext cx="2895600" cy="646331"/>
          </a:xfrm>
          <a:prstGeom prst="rect">
            <a:avLst/>
          </a:prstGeom>
          <a:noFill/>
        </p:spPr>
        <p:txBody>
          <a:bodyPr wrap="square" rtlCol="0">
            <a:spAutoFit/>
          </a:bodyPr>
          <a:lstStyle/>
          <a:p>
            <a:pPr algn="ctr"/>
            <a:r>
              <a:rPr lang="en-US" sz="1800" dirty="0">
                <a:solidFill>
                  <a:schemeClr val="bg1"/>
                </a:solidFill>
                <a:latin typeface="Calibri" panose="020F0502020204030204" pitchFamily="34" charset="0"/>
                <a:cs typeface="Calibri" panose="020F0502020204030204" pitchFamily="34" charset="0"/>
              </a:rPr>
              <a:t>**Please put your initials next to your work!**</a:t>
            </a:r>
          </a:p>
        </p:txBody>
      </p:sp>
      <p:sp>
        <p:nvSpPr>
          <p:cNvPr id="9" name="TextBox 8"/>
          <p:cNvSpPr txBox="1"/>
          <p:nvPr/>
        </p:nvSpPr>
        <p:spPr>
          <a:xfrm>
            <a:off x="254000" y="3760167"/>
            <a:ext cx="3022600" cy="141577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800" b="1" u="sng" dirty="0">
                <a:solidFill>
                  <a:schemeClr val="bg1"/>
                </a:solidFill>
                <a:latin typeface="Calibri" panose="020F0502020204030204" pitchFamily="34" charset="0"/>
                <a:cs typeface="Calibri" panose="020F0502020204030204" pitchFamily="34" charset="0"/>
              </a:rPr>
              <a:t>MEDIA 1 LINK: </a:t>
            </a:r>
          </a:p>
          <a:p>
            <a:endParaRPr lang="en-US" sz="1800" b="1" u="sng" dirty="0">
              <a:solidFill>
                <a:schemeClr val="bg1"/>
              </a:solidFill>
              <a:latin typeface="Calibri" panose="020F0502020204030204" pitchFamily="34" charset="0"/>
              <a:cs typeface="Calibri" panose="020F0502020204030204" pitchFamily="34" charset="0"/>
            </a:endParaRPr>
          </a:p>
          <a:p>
            <a:endParaRPr lang="en-US" sz="1800" b="1" u="sng" dirty="0">
              <a:solidFill>
                <a:schemeClr val="bg1"/>
              </a:solidFill>
              <a:latin typeface="Calibri" panose="020F0502020204030204" pitchFamily="34" charset="0"/>
              <a:cs typeface="Calibri" panose="020F0502020204030204" pitchFamily="34" charset="0"/>
            </a:endParaRPr>
          </a:p>
          <a:p>
            <a:r>
              <a:rPr lang="en-US" sz="1800" b="1" u="sng" dirty="0">
                <a:solidFill>
                  <a:schemeClr val="bg1"/>
                </a:solidFill>
                <a:latin typeface="Calibri" panose="020F0502020204030204" pitchFamily="34" charset="0"/>
                <a:cs typeface="Calibri" panose="020F0502020204030204" pitchFamily="34" charset="0"/>
              </a:rPr>
              <a:t>MEDIA 2 LINK: </a:t>
            </a:r>
            <a:endParaRPr lang="en-US" sz="1800" dirty="0">
              <a:solidFill>
                <a:schemeClr val="bg1"/>
              </a:solidFill>
              <a:latin typeface="Calibri" panose="020F0502020204030204" pitchFamily="34" charset="0"/>
              <a:cs typeface="Calibri" panose="020F0502020204030204" pitchFamily="34" charset="0"/>
            </a:endParaRPr>
          </a:p>
          <a:p>
            <a:pPr algn="ctr"/>
            <a:endParaRPr lang="en-US" dirty="0">
              <a:solidFill>
                <a:schemeClr val="bg1"/>
              </a:solidFill>
            </a:endParaRPr>
          </a:p>
        </p:txBody>
      </p:sp>
    </p:spTree>
    <p:extLst>
      <p:ext uri="{BB962C8B-B14F-4D97-AF65-F5344CB8AC3E}">
        <p14:creationId xmlns:p14="http://schemas.microsoft.com/office/powerpoint/2010/main" val="339392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Closure: Reflection Questions</a:t>
            </a:r>
          </a:p>
        </p:txBody>
      </p:sp>
      <p:sp>
        <p:nvSpPr>
          <p:cNvPr id="3" name="Content Placeholder 2"/>
          <p:cNvSpPr>
            <a:spLocks noGrp="1"/>
          </p:cNvSpPr>
          <p:nvPr>
            <p:ph type="body" idx="4294967295"/>
          </p:nvPr>
        </p:nvSpPr>
        <p:spPr>
          <a:xfrm>
            <a:off x="838200" y="1485900"/>
            <a:ext cx="10515600" cy="4632512"/>
          </a:xfrm>
        </p:spPr>
        <p:txBody>
          <a:bodyPr/>
          <a:lstStyle/>
          <a:p>
            <a:r>
              <a:rPr lang="en-US" dirty="0"/>
              <a:t>Waterfall question (type until the timer goes off and THEN hit enter!):</a:t>
            </a:r>
          </a:p>
          <a:p>
            <a:pPr lvl="1"/>
            <a:r>
              <a:rPr lang="en-US" dirty="0"/>
              <a:t>What do you think the author of this story was trying to tell readers about friendship?</a:t>
            </a:r>
            <a:br>
              <a:rPr lang="en-US" dirty="0"/>
            </a:br>
            <a:endParaRPr lang="en-US" dirty="0"/>
          </a:p>
          <a:p>
            <a:r>
              <a:rPr lang="en-US" dirty="0">
                <a:latin typeface="Calibri" panose="020F0502020204030204" pitchFamily="34" charset="0"/>
                <a:cs typeface="Calibri" panose="020F0502020204030204" pitchFamily="34" charset="0"/>
              </a:rPr>
              <a:t>[INSERT model answers (e.g., grabbed from chat)]:</a:t>
            </a:r>
          </a:p>
          <a:p>
            <a:endParaRPr lang="en-US" dirty="0"/>
          </a:p>
        </p:txBody>
      </p:sp>
    </p:spTree>
    <p:extLst>
      <p:ext uri="{BB962C8B-B14F-4D97-AF65-F5344CB8AC3E}">
        <p14:creationId xmlns:p14="http://schemas.microsoft.com/office/powerpoint/2010/main" val="1627079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Ticket: </a:t>
            </a:r>
            <a:r>
              <a:rPr lang="en-US" dirty="0" err="1"/>
              <a:t>Quizizz</a:t>
            </a:r>
            <a:r>
              <a:rPr lang="en-US" dirty="0"/>
              <a:t> Activity</a:t>
            </a:r>
          </a:p>
        </p:txBody>
      </p:sp>
      <p:sp>
        <p:nvSpPr>
          <p:cNvPr id="3" name="Content Placeholder 2"/>
          <p:cNvSpPr>
            <a:spLocks noGrp="1"/>
          </p:cNvSpPr>
          <p:nvPr>
            <p:ph idx="1"/>
          </p:nvPr>
        </p:nvSpPr>
        <p:spPr/>
        <p:txBody>
          <a:bodyPr/>
          <a:lstStyle/>
          <a:p>
            <a:r>
              <a:rPr lang="en-US" dirty="0"/>
              <a:t>Finish before you leave today!</a:t>
            </a:r>
          </a:p>
          <a:p>
            <a:r>
              <a:rPr lang="en-US" dirty="0"/>
              <a:t>Enter in your name as (First initial. </a:t>
            </a:r>
            <a:r>
              <a:rPr lang="en-US" dirty="0" err="1"/>
              <a:t>Lastname</a:t>
            </a:r>
            <a:r>
              <a:rPr lang="en-US" dirty="0"/>
              <a:t>)</a:t>
            </a:r>
          </a:p>
          <a:p>
            <a:pPr lvl="1"/>
            <a:r>
              <a:rPr lang="en-US" dirty="0"/>
              <a:t>Example: M. Smith</a:t>
            </a:r>
          </a:p>
        </p:txBody>
      </p:sp>
      <p:pic>
        <p:nvPicPr>
          <p:cNvPr id="4" name="Picture 3"/>
          <p:cNvPicPr>
            <a:picLocks noChangeAspect="1"/>
          </p:cNvPicPr>
          <p:nvPr/>
        </p:nvPicPr>
        <p:blipFill>
          <a:blip r:embed="rId3"/>
          <a:stretch>
            <a:fillRect/>
          </a:stretch>
        </p:blipFill>
        <p:spPr>
          <a:xfrm>
            <a:off x="838200" y="3389520"/>
            <a:ext cx="7693198" cy="2176274"/>
          </a:xfrm>
          <a:prstGeom prst="rect">
            <a:avLst/>
          </a:prstGeom>
        </p:spPr>
      </p:pic>
      <p:sp>
        <p:nvSpPr>
          <p:cNvPr id="5" name="Rectangle 4"/>
          <p:cNvSpPr/>
          <p:nvPr/>
        </p:nvSpPr>
        <p:spPr>
          <a:xfrm>
            <a:off x="1532737" y="4477657"/>
            <a:ext cx="2269672" cy="7184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7164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What’s Happening This Week?</a:t>
            </a:r>
          </a:p>
        </p:txBody>
      </p:sp>
      <p:graphicFrame>
        <p:nvGraphicFramePr>
          <p:cNvPr id="9" name="Google Shape;265;p3"/>
          <p:cNvGraphicFramePr/>
          <p:nvPr>
            <p:extLst>
              <p:ext uri="{D42A27DB-BD31-4B8C-83A1-F6EECF244321}">
                <p14:modId xmlns:p14="http://schemas.microsoft.com/office/powerpoint/2010/main" val="2217184610"/>
              </p:ext>
            </p:extLst>
          </p:nvPr>
        </p:nvGraphicFramePr>
        <p:xfrm>
          <a:off x="838196" y="1592373"/>
          <a:ext cx="10761924" cy="4904119"/>
        </p:xfrm>
        <a:graphic>
          <a:graphicData uri="http://schemas.openxmlformats.org/drawingml/2006/table">
            <a:tbl>
              <a:tblPr firstRow="1" bandRow="1">
                <a:noFill/>
                <a:tableStyleId>{90E3ACFA-8A81-4268-834B-EC343CAD0EC6}</a:tableStyleId>
              </a:tblPr>
              <a:tblGrid>
                <a:gridCol w="1793654">
                  <a:extLst>
                    <a:ext uri="{9D8B030D-6E8A-4147-A177-3AD203B41FA5}">
                      <a16:colId xmlns:a16="http://schemas.microsoft.com/office/drawing/2014/main" val="20000"/>
                    </a:ext>
                  </a:extLst>
                </a:gridCol>
                <a:gridCol w="1793654">
                  <a:extLst>
                    <a:ext uri="{9D8B030D-6E8A-4147-A177-3AD203B41FA5}">
                      <a16:colId xmlns:a16="http://schemas.microsoft.com/office/drawing/2014/main" val="20001"/>
                    </a:ext>
                  </a:extLst>
                </a:gridCol>
                <a:gridCol w="1793654">
                  <a:extLst>
                    <a:ext uri="{9D8B030D-6E8A-4147-A177-3AD203B41FA5}">
                      <a16:colId xmlns:a16="http://schemas.microsoft.com/office/drawing/2014/main" val="20002"/>
                    </a:ext>
                  </a:extLst>
                </a:gridCol>
                <a:gridCol w="1793654">
                  <a:extLst>
                    <a:ext uri="{9D8B030D-6E8A-4147-A177-3AD203B41FA5}">
                      <a16:colId xmlns:a16="http://schemas.microsoft.com/office/drawing/2014/main" val="20003"/>
                    </a:ext>
                  </a:extLst>
                </a:gridCol>
                <a:gridCol w="1793654">
                  <a:extLst>
                    <a:ext uri="{9D8B030D-6E8A-4147-A177-3AD203B41FA5}">
                      <a16:colId xmlns:a16="http://schemas.microsoft.com/office/drawing/2014/main" val="20004"/>
                    </a:ext>
                  </a:extLst>
                </a:gridCol>
                <a:gridCol w="1793654">
                  <a:extLst>
                    <a:ext uri="{9D8B030D-6E8A-4147-A177-3AD203B41FA5}">
                      <a16:colId xmlns:a16="http://schemas.microsoft.com/office/drawing/2014/main" val="20005"/>
                    </a:ext>
                  </a:extLst>
                </a:gridCol>
              </a:tblGrid>
              <a:tr h="472930">
                <a:tc>
                  <a:txBody>
                    <a:bodyPr/>
                    <a:lstStyle/>
                    <a:p>
                      <a:pPr marL="0" marR="0" lvl="0" indent="0" algn="ctr" rtl="0">
                        <a:spcBef>
                          <a:spcPts val="0"/>
                        </a:spcBef>
                        <a:spcAft>
                          <a:spcPts val="0"/>
                        </a:spcAft>
                        <a:buNone/>
                      </a:pPr>
                      <a:r>
                        <a:rPr lang="en-US" sz="1800" u="none" strike="noStrike" cap="none" dirty="0"/>
                        <a:t>WEEK 1</a:t>
                      </a:r>
                    </a:p>
                  </a:txBody>
                  <a:tcPr marL="91450" marR="91450" marT="45725" marB="45725"/>
                </a:tc>
                <a:tc>
                  <a:txBody>
                    <a:bodyPr/>
                    <a:lstStyle/>
                    <a:p>
                      <a:pPr marL="0" marR="0" lvl="0" indent="0" algn="ctr" rtl="0">
                        <a:spcBef>
                          <a:spcPts val="0"/>
                        </a:spcBef>
                        <a:spcAft>
                          <a:spcPts val="0"/>
                        </a:spcAft>
                        <a:buNone/>
                      </a:pPr>
                      <a:r>
                        <a:rPr lang="en-US" sz="1800" u="none" strike="noStrike" cap="none" dirty="0"/>
                        <a:t>MONDAY</a:t>
                      </a:r>
                    </a:p>
                  </a:txBody>
                  <a:tcPr marL="91450" marR="91450" marT="45725" marB="45725"/>
                </a:tc>
                <a:tc>
                  <a:txBody>
                    <a:bodyPr/>
                    <a:lstStyle/>
                    <a:p>
                      <a:pPr marL="0" marR="0" lvl="0" indent="0" algn="ctr" rtl="0">
                        <a:spcBef>
                          <a:spcPts val="0"/>
                        </a:spcBef>
                        <a:spcAft>
                          <a:spcPts val="0"/>
                        </a:spcAft>
                        <a:buNone/>
                      </a:pPr>
                      <a:r>
                        <a:rPr lang="en-US" sz="1800" u="none" strike="noStrike" cap="none" dirty="0"/>
                        <a:t>TUESDAY</a:t>
                      </a:r>
                    </a:p>
                  </a:txBody>
                  <a:tcPr marL="91450" marR="91450" marT="45725" marB="45725"/>
                </a:tc>
                <a:tc>
                  <a:txBody>
                    <a:bodyPr/>
                    <a:lstStyle/>
                    <a:p>
                      <a:pPr marL="0" marR="0" lvl="0" indent="0" algn="ctr" rtl="0">
                        <a:spcBef>
                          <a:spcPts val="0"/>
                        </a:spcBef>
                        <a:spcAft>
                          <a:spcPts val="0"/>
                        </a:spcAft>
                        <a:buNone/>
                      </a:pPr>
                      <a:r>
                        <a:rPr lang="en-US" sz="1800" u="none" strike="noStrike" cap="none" dirty="0"/>
                        <a:t>WEDNESDAY</a:t>
                      </a:r>
                    </a:p>
                  </a:txBody>
                  <a:tcPr marL="91450" marR="91450" marT="45725" marB="45725"/>
                </a:tc>
                <a:tc>
                  <a:txBody>
                    <a:bodyPr/>
                    <a:lstStyle/>
                    <a:p>
                      <a:pPr marL="0" marR="0" lvl="0" indent="0" algn="ctr" rtl="0">
                        <a:spcBef>
                          <a:spcPts val="0"/>
                        </a:spcBef>
                        <a:spcAft>
                          <a:spcPts val="0"/>
                        </a:spcAft>
                        <a:buNone/>
                      </a:pPr>
                      <a:r>
                        <a:rPr lang="en-US" sz="1800" u="none" strike="noStrike" cap="none" dirty="0"/>
                        <a:t>THURSDAY</a:t>
                      </a:r>
                    </a:p>
                  </a:txBody>
                  <a:tcPr marL="91450" marR="91450" marT="45725" marB="45725"/>
                </a:tc>
                <a:tc>
                  <a:txBody>
                    <a:bodyPr/>
                    <a:lstStyle/>
                    <a:p>
                      <a:pPr marL="0" marR="0" lvl="0" indent="0" algn="ctr" rtl="0">
                        <a:spcBef>
                          <a:spcPts val="0"/>
                        </a:spcBef>
                        <a:spcAft>
                          <a:spcPts val="0"/>
                        </a:spcAft>
                        <a:buNone/>
                      </a:pPr>
                      <a:r>
                        <a:rPr lang="en-US" sz="1800" u="none" strike="noStrike" cap="none" dirty="0"/>
                        <a:t>FRIDAY</a:t>
                      </a:r>
                    </a:p>
                  </a:txBody>
                  <a:tcPr marL="91450" marR="91450" marT="45725" marB="45725"/>
                </a:tc>
                <a:extLst>
                  <a:ext uri="{0D108BD9-81ED-4DB2-BD59-A6C34878D82A}">
                    <a16:rowId xmlns:a16="http://schemas.microsoft.com/office/drawing/2014/main" val="10000"/>
                  </a:ext>
                </a:extLst>
              </a:tr>
              <a:tr h="3265081">
                <a:tc>
                  <a:txBody>
                    <a:bodyPr/>
                    <a:lstStyle/>
                    <a:p>
                      <a:pPr marL="0" marR="0" lvl="0" indent="0" algn="l" rtl="0">
                        <a:spcBef>
                          <a:spcPts val="0"/>
                        </a:spcBef>
                        <a:spcAft>
                          <a:spcPts val="0"/>
                        </a:spcAft>
                        <a:buNone/>
                      </a:pPr>
                      <a:endParaRPr sz="1800" b="1" dirty="0"/>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Unit introduction</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p>
                    <a:p>
                      <a:pPr marL="0" marR="0" lvl="0" indent="0" algn="l" rtl="0">
                        <a:spcBef>
                          <a:spcPts val="0"/>
                        </a:spcBef>
                        <a:spcAft>
                          <a:spcPts val="0"/>
                        </a:spcAft>
                        <a:buNone/>
                      </a:pPr>
                      <a:endParaRPr lang="en-US" sz="1800" dirty="0"/>
                    </a:p>
                    <a:p>
                      <a:pPr marL="0" marR="0" lvl="0" indent="0" algn="l" rtl="0">
                        <a:spcBef>
                          <a:spcPts val="0"/>
                        </a:spcBef>
                        <a:spcAft>
                          <a:spcPts val="0"/>
                        </a:spcAft>
                        <a:buNone/>
                      </a:pPr>
                      <a:r>
                        <a:rPr lang="en-US" sz="1800" dirty="0"/>
                        <a:t>Unit 1</a:t>
                      </a:r>
                    </a:p>
                    <a:p>
                      <a:pPr marL="0" marR="0" lvl="0" indent="0" algn="l" rtl="0">
                        <a:spcBef>
                          <a:spcPts val="0"/>
                        </a:spcBef>
                        <a:spcAft>
                          <a:spcPts val="0"/>
                        </a:spcAft>
                        <a:buNone/>
                      </a:pPr>
                      <a:r>
                        <a:rPr lang="en-US" sz="1800" dirty="0"/>
                        <a:t>Lesson 1:</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Overview/key questions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Activity </a:t>
                      </a:r>
                    </a:p>
                    <a:p>
                      <a:pPr marL="0" marR="0" lvl="0" indent="0" algn="l" rtl="0">
                        <a:spcBef>
                          <a:spcPts val="0"/>
                        </a:spcBef>
                        <a:spcAft>
                          <a:spcPts val="0"/>
                        </a:spcAft>
                        <a:buNone/>
                      </a:pPr>
                      <a:endParaRPr lang="en-US" sz="1800" dirty="0"/>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Think-aloud of “After 20 Years” </a:t>
                      </a:r>
                    </a:p>
                    <a:p>
                      <a:pPr marL="0" marR="0" lvl="0" indent="0" algn="l" rtl="0">
                        <a:spcBef>
                          <a:spcPts val="0"/>
                        </a:spcBef>
                        <a:spcAft>
                          <a:spcPts val="0"/>
                        </a:spcAft>
                        <a:buNone/>
                      </a:pPr>
                      <a:endParaRPr lang="en-US" sz="1800" dirty="0"/>
                    </a:p>
                    <a:p>
                      <a:pPr marL="0" marR="0" lvl="0" indent="0" algn="l" rtl="0">
                        <a:spcBef>
                          <a:spcPts val="0"/>
                        </a:spcBef>
                        <a:spcAft>
                          <a:spcPts val="0"/>
                        </a:spcAft>
                        <a:buNone/>
                      </a:pPr>
                      <a:r>
                        <a:rPr lang="en-US" sz="1800" dirty="0"/>
                        <a:t>Unit 1</a:t>
                      </a:r>
                    </a:p>
                    <a:p>
                      <a:pPr marL="0" marR="0" lvl="0" indent="0" algn="l" rtl="0">
                        <a:spcBef>
                          <a:spcPts val="0"/>
                        </a:spcBef>
                        <a:spcAft>
                          <a:spcPts val="0"/>
                        </a:spcAft>
                        <a:buNone/>
                      </a:pPr>
                      <a:r>
                        <a:rPr lang="en-US" sz="1800" dirty="0"/>
                        <a:t>Lesson 2: Workshop:</a:t>
                      </a:r>
                    </a:p>
                    <a:p>
                      <a:pPr marL="0" marR="0" lvl="0" indent="0" algn="l" rtl="0">
                        <a:spcBef>
                          <a:spcPts val="0"/>
                        </a:spcBef>
                        <a:spcAft>
                          <a:spcPts val="0"/>
                        </a:spcAft>
                        <a:buNone/>
                      </a:pPr>
                      <a:r>
                        <a:rPr lang="en-US" sz="1800" dirty="0"/>
                        <a:t>Author’s Craft</a:t>
                      </a: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Narrative techniques </a:t>
                      </a:r>
                    </a:p>
                    <a:p>
                      <a:pPr marL="0" marR="0" lvl="0" indent="0" algn="l" rtl="0">
                        <a:spcBef>
                          <a:spcPts val="0"/>
                        </a:spcBef>
                        <a:spcAft>
                          <a:spcPts val="0"/>
                        </a:spcAft>
                        <a:buNone/>
                      </a:pPr>
                      <a:endParaRPr lang="en-US" sz="1800" dirty="0"/>
                    </a:p>
                    <a:p>
                      <a:pPr marL="0" marR="0" lvl="0" indent="0" algn="l" rtl="0">
                        <a:spcBef>
                          <a:spcPts val="0"/>
                        </a:spcBef>
                        <a:spcAft>
                          <a:spcPts val="0"/>
                        </a:spcAft>
                        <a:buNone/>
                      </a:pPr>
                      <a:r>
                        <a:rPr lang="en-US" sz="1800" dirty="0"/>
                        <a:t>Unit 1</a:t>
                      </a:r>
                    </a:p>
                    <a:p>
                      <a:pPr marL="0" marR="0" lvl="0" indent="0" algn="l" rtl="0">
                        <a:spcBef>
                          <a:spcPts val="0"/>
                        </a:spcBef>
                        <a:spcAft>
                          <a:spcPts val="0"/>
                        </a:spcAft>
                        <a:buNone/>
                      </a:pPr>
                      <a:r>
                        <a:rPr lang="en-US" sz="1800" dirty="0"/>
                        <a:t>Lesson 3:</a:t>
                      </a:r>
                    </a:p>
                    <a:p>
                      <a:pPr marL="0" marR="0" lvl="0" indent="0" algn="l" rtl="0">
                        <a:spcBef>
                          <a:spcPts val="0"/>
                        </a:spcBef>
                        <a:spcAft>
                          <a:spcPts val="0"/>
                        </a:spcAft>
                        <a:buNone/>
                      </a:pPr>
                      <a:r>
                        <a:rPr lang="en-US" sz="1800" dirty="0"/>
                        <a:t>Video </a:t>
                      </a:r>
                    </a:p>
                    <a:p>
                      <a:pPr marL="0" marR="0" lvl="0" indent="0" algn="l" rtl="0">
                        <a:spcBef>
                          <a:spcPts val="0"/>
                        </a:spcBef>
                        <a:spcAft>
                          <a:spcPts val="0"/>
                        </a:spcAft>
                        <a:buNone/>
                      </a:pPr>
                      <a:r>
                        <a:rPr lang="en-US" sz="1800" dirty="0"/>
                        <a:t>Guided practice</a:t>
                      </a:r>
                    </a:p>
                    <a:p>
                      <a:pPr marL="0" marR="0" lvl="0" indent="0" algn="l" rtl="0">
                        <a:spcBef>
                          <a:spcPts val="0"/>
                        </a:spcBef>
                        <a:spcAft>
                          <a:spcPts val="0"/>
                        </a:spcAft>
                        <a:buNone/>
                      </a:pPr>
                      <a:endParaRPr lang="en-US" sz="1800" dirty="0"/>
                    </a:p>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r>
                        <a:rPr lang="en-US" sz="1800" dirty="0"/>
                        <a:t>Weekly Quiz</a:t>
                      </a:r>
                    </a:p>
                    <a:p>
                      <a:pPr marL="0" marR="0" lvl="0" indent="0" algn="l" rtl="0">
                        <a:spcBef>
                          <a:spcPts val="0"/>
                        </a:spcBef>
                        <a:spcAft>
                          <a:spcPts val="0"/>
                        </a:spcAft>
                        <a:buNone/>
                      </a:pPr>
                      <a:endParaRPr lang="en-US" sz="1800" dirty="0"/>
                    </a:p>
                    <a:p>
                      <a:pPr marL="0" marR="0" lvl="0" indent="0" algn="l" rtl="0">
                        <a:spcBef>
                          <a:spcPts val="0"/>
                        </a:spcBef>
                        <a:spcAft>
                          <a:spcPts val="0"/>
                        </a:spcAft>
                        <a:buNone/>
                      </a:pPr>
                      <a:endParaRPr lang="en-US" sz="1800" dirty="0"/>
                    </a:p>
                    <a:p>
                      <a:pPr marL="0" marR="0" lvl="0" indent="0" algn="l" rtl="0">
                        <a:spcBef>
                          <a:spcPts val="0"/>
                        </a:spcBef>
                        <a:spcAft>
                          <a:spcPts val="0"/>
                        </a:spcAft>
                        <a:buNone/>
                      </a:pPr>
                      <a:r>
                        <a:rPr lang="en-US" sz="1800" dirty="0"/>
                        <a:t>Unit 1</a:t>
                      </a:r>
                    </a:p>
                    <a:p>
                      <a:pPr marL="0" marR="0" lvl="0" indent="0" algn="l" rtl="0">
                        <a:spcBef>
                          <a:spcPts val="0"/>
                        </a:spcBef>
                        <a:spcAft>
                          <a:spcPts val="0"/>
                        </a:spcAft>
                        <a:buNone/>
                      </a:pPr>
                      <a:r>
                        <a:rPr lang="en-US" sz="1800" dirty="0"/>
                        <a:t>Lesson 4:</a:t>
                      </a:r>
                    </a:p>
                    <a:p>
                      <a:pPr marL="0" marR="0" lvl="0" indent="0" algn="l" rtl="0">
                        <a:spcBef>
                          <a:spcPts val="0"/>
                        </a:spcBef>
                        <a:spcAft>
                          <a:spcPts val="0"/>
                        </a:spcAft>
                        <a:buNone/>
                      </a:pPr>
                      <a:r>
                        <a:rPr lang="en-US" sz="1800" dirty="0"/>
                        <a:t>Workshop: </a:t>
                      </a:r>
                    </a:p>
                    <a:p>
                      <a:pPr marL="0" marR="0" lvl="0" indent="0" algn="l" rtl="0">
                        <a:spcBef>
                          <a:spcPts val="0"/>
                        </a:spcBef>
                        <a:spcAft>
                          <a:spcPts val="0"/>
                        </a:spcAft>
                        <a:buNone/>
                      </a:pPr>
                      <a:r>
                        <a:rPr lang="en-US" sz="1800" dirty="0"/>
                        <a:t>Vocabulary in Context</a:t>
                      </a:r>
                    </a:p>
                    <a:p>
                      <a:pPr marL="0" marR="0" lvl="0" indent="0" algn="l" rtl="0">
                        <a:spcBef>
                          <a:spcPts val="0"/>
                        </a:spcBef>
                        <a:spcAft>
                          <a:spcPts val="0"/>
                        </a:spcAft>
                        <a:buNone/>
                      </a:pPr>
                      <a:endParaRPr lang="en-US" sz="1800" dirty="0"/>
                    </a:p>
                  </a:txBody>
                  <a:tcPr marL="91450" marR="91450" marT="45725" marB="45725"/>
                </a:tc>
                <a:tc>
                  <a:txBody>
                    <a:bodyPr/>
                    <a:lstStyle/>
                    <a:p>
                      <a:pPr marL="0" marR="0" lvl="0" indent="0" algn="l" rtl="0">
                        <a:spcBef>
                          <a:spcPts val="0"/>
                        </a:spcBef>
                        <a:spcAft>
                          <a:spcPts val="0"/>
                        </a:spcAft>
                        <a:buNone/>
                      </a:pPr>
                      <a:r>
                        <a:rPr lang="en-US" sz="1800" dirty="0"/>
                        <a:t>No School </a:t>
                      </a:r>
                      <a:endParaRPr sz="1800" dirty="0"/>
                    </a:p>
                  </a:txBody>
                  <a:tcPr marL="91450" marR="91450" marT="45725" marB="45725"/>
                </a:tc>
                <a:extLst>
                  <a:ext uri="{0D108BD9-81ED-4DB2-BD59-A6C34878D82A}">
                    <a16:rowId xmlns:a16="http://schemas.microsoft.com/office/drawing/2014/main" val="10001"/>
                  </a:ext>
                </a:extLst>
              </a:tr>
              <a:tr h="1166108">
                <a:tc>
                  <a:txBody>
                    <a:bodyPr/>
                    <a:lstStyle/>
                    <a:p>
                      <a:pPr marL="0" marR="0" lvl="0" indent="0" algn="l" rtl="0">
                        <a:spcBef>
                          <a:spcPts val="0"/>
                        </a:spcBef>
                        <a:spcAft>
                          <a:spcPts val="0"/>
                        </a:spcAft>
                        <a:buNone/>
                      </a:pPr>
                      <a:r>
                        <a:rPr lang="en-US" sz="1800" b="1" dirty="0"/>
                        <a:t>Work to complete</a:t>
                      </a:r>
                      <a:endParaRPr sz="1800" b="1" dirty="0"/>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Read “After 20 Years” </a:t>
                      </a:r>
                    </a:p>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r>
                        <a:rPr lang="en-US" sz="1800" dirty="0"/>
                        <a:t>Author’s Craft writing assignment </a:t>
                      </a:r>
                      <a:endParaRPr sz="1800" dirty="0"/>
                    </a:p>
                  </a:txBody>
                  <a:tcPr marL="91450" marR="91450" marT="45725" marB="45725"/>
                </a:tc>
                <a:tc>
                  <a:txBody>
                    <a:bodyPr/>
                    <a:lstStyle/>
                    <a:p>
                      <a:pPr marL="0" marR="0" lvl="0" indent="0" algn="l" rtl="0">
                        <a:spcBef>
                          <a:spcPts val="0"/>
                        </a:spcBef>
                        <a:spcAft>
                          <a:spcPts val="0"/>
                        </a:spcAft>
                        <a:buNone/>
                      </a:pPr>
                      <a:r>
                        <a:rPr lang="en-US" sz="1800" dirty="0"/>
                        <a:t>Prepare for quiz</a:t>
                      </a:r>
                      <a:endParaRPr sz="1800" dirty="0"/>
                    </a:p>
                  </a:txBody>
                  <a:tcPr marL="91450" marR="91450" marT="45725" marB="45725"/>
                </a:tc>
                <a:tc>
                  <a:txBody>
                    <a:bodyPr/>
                    <a:lstStyle/>
                    <a:p>
                      <a:pPr marL="0" marR="0" lvl="0" indent="0" algn="l" rtl="0">
                        <a:spcBef>
                          <a:spcPts val="0"/>
                        </a:spcBef>
                        <a:spcAft>
                          <a:spcPts val="0"/>
                        </a:spcAft>
                        <a:buNone/>
                      </a:pPr>
                      <a:r>
                        <a:rPr lang="en-US" sz="1800" dirty="0"/>
                        <a:t>Quiz</a:t>
                      </a:r>
                      <a:endParaRPr sz="1800" dirty="0"/>
                    </a:p>
                  </a:txBody>
                  <a:tcPr marL="91450" marR="91450" marT="45725" marB="45725"/>
                </a:tc>
                <a:tc>
                  <a:txBody>
                    <a:bodyPr/>
                    <a:lstStyle/>
                    <a:p>
                      <a:pPr marL="0" marR="0" lvl="0" indent="0" algn="l" rtl="0">
                        <a:spcBef>
                          <a:spcPts val="0"/>
                        </a:spcBef>
                        <a:spcAft>
                          <a:spcPts val="0"/>
                        </a:spcAft>
                        <a:buNone/>
                      </a:pPr>
                      <a:r>
                        <a:rPr lang="en-US" sz="1800" dirty="0"/>
                        <a:t>No school </a:t>
                      </a:r>
                      <a:endParaRPr sz="1800" dirty="0"/>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
          <p:cNvSpPr txBox="1">
            <a:spLocks noGrp="1"/>
          </p:cNvSpPr>
          <p:nvPr>
            <p:ph type="body" idx="1"/>
          </p:nvPr>
        </p:nvSpPr>
        <p:spPr/>
        <p:txBody>
          <a:bodyPr/>
          <a:lstStyle/>
          <a:p>
            <a:pPr marL="0" indent="0"/>
            <a:r>
              <a:rPr lang="en-US" dirty="0">
                <a:latin typeface="Cambria"/>
                <a:ea typeface="Cambria"/>
                <a:cs typeface="Cambria"/>
                <a:sym typeface="Cambria"/>
              </a:rPr>
              <a:t>Unit Essential Question:</a:t>
            </a:r>
            <a:r>
              <a:rPr lang="en-US" dirty="0"/>
              <a:t/>
            </a:r>
            <a:br>
              <a:rPr lang="en-US" dirty="0"/>
            </a:br>
            <a:r>
              <a:rPr lang="en-US" dirty="0"/>
              <a:t>[INSERT]</a:t>
            </a:r>
          </a:p>
        </p:txBody>
      </p:sp>
      <p:sp>
        <p:nvSpPr>
          <p:cNvPr id="272" name="Google Shape;272;p4"/>
          <p:cNvSpPr txBox="1">
            <a:spLocks noGrp="1"/>
          </p:cNvSpPr>
          <p:nvPr>
            <p:ph type="sldNum" idx="4294967295"/>
          </p:nvPr>
        </p:nvSpPr>
        <p:spPr>
          <a:xfrm>
            <a:off x="94488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5"/>
          <p:cNvSpPr txBox="1">
            <a:spLocks noGrp="1"/>
          </p:cNvSpPr>
          <p:nvPr>
            <p:ph type="sldNum" idx="12"/>
          </p:nvPr>
        </p:nvSpPr>
        <p:spPr/>
        <p:txBody>
          <a:bodyPr/>
          <a:lstStyle/>
          <a:p>
            <a:pPr lvl="0"/>
            <a:fld id="{00000000-1234-1234-1234-123412341234}" type="slidenum">
              <a:rPr lang="en-US" smtClean="0"/>
              <a:pPr lvl="0"/>
              <a:t>4</a:t>
            </a:fld>
            <a:endParaRPr lang="en-US"/>
          </a:p>
        </p:txBody>
      </p:sp>
      <p:sp>
        <p:nvSpPr>
          <p:cNvPr id="280" name="Google Shape;280;p5"/>
          <p:cNvSpPr txBox="1">
            <a:spLocks noGrp="1"/>
          </p:cNvSpPr>
          <p:nvPr>
            <p:ph type="title"/>
          </p:nvPr>
        </p:nvSpPr>
        <p:spPr/>
        <p:txBody>
          <a:bodyPr/>
          <a:lstStyle/>
          <a:p>
            <a:pPr lvl="0"/>
            <a:r>
              <a:rPr lang="en-US"/>
              <a:t>Review</a:t>
            </a:r>
            <a:endParaRPr lang="en-US" dirty="0"/>
          </a:p>
        </p:txBody>
      </p:sp>
      <p:sp>
        <p:nvSpPr>
          <p:cNvPr id="281" name="Google Shape;281;p5"/>
          <p:cNvSpPr txBox="1">
            <a:spLocks noGrp="1"/>
          </p:cNvSpPr>
          <p:nvPr>
            <p:ph type="body" idx="4294967295"/>
          </p:nvPr>
        </p:nvSpPr>
        <p:spPr>
          <a:xfrm>
            <a:off x="838200" y="1485900"/>
            <a:ext cx="10515600" cy="4632512"/>
          </a:xfrm>
        </p:spPr>
        <p:txBody>
          <a:bodyPr/>
          <a:lstStyle/>
          <a:p>
            <a:pPr lvl="0"/>
            <a:r>
              <a:rPr lang="en-US" dirty="0"/>
              <a:t>[INSERT activity]</a:t>
            </a:r>
          </a:p>
          <a:p>
            <a:pPr lvl="1"/>
            <a:r>
              <a:rPr lang="en-US" dirty="0"/>
              <a:t>Activity should connect previous learning with connections to today’s learning</a:t>
            </a:r>
          </a:p>
          <a:p>
            <a:pPr lvl="0"/>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9" name="Google Shape;289;p6"/>
          <p:cNvSpPr txBox="1">
            <a:spLocks noGrp="1"/>
          </p:cNvSpPr>
          <p:nvPr>
            <p:ph type="sldNum" idx="12"/>
          </p:nvPr>
        </p:nvSpPr>
        <p:spPr/>
        <p:txBody>
          <a:bodyPr/>
          <a:lstStyle/>
          <a:p>
            <a:pPr lvl="0"/>
            <a:fld id="{00000000-1234-1234-1234-123412341234}" type="slidenum">
              <a:rPr lang="en-US" smtClean="0"/>
              <a:pPr lvl="0"/>
              <a:t>5</a:t>
            </a:fld>
            <a:endParaRPr lang="en-US" dirty="0"/>
          </a:p>
        </p:txBody>
      </p:sp>
      <p:sp>
        <p:nvSpPr>
          <p:cNvPr id="287" name="Google Shape;287;p6"/>
          <p:cNvSpPr txBox="1">
            <a:spLocks noGrp="1"/>
          </p:cNvSpPr>
          <p:nvPr>
            <p:ph type="title"/>
          </p:nvPr>
        </p:nvSpPr>
        <p:spPr/>
        <p:txBody>
          <a:bodyPr/>
          <a:lstStyle/>
          <a:p>
            <a:pPr lvl="0"/>
            <a:r>
              <a:rPr lang="en-US"/>
              <a:t>Lesson Introduction</a:t>
            </a:r>
            <a:endParaRPr lang="en-US" dirty="0"/>
          </a:p>
        </p:txBody>
      </p:sp>
      <p:sp>
        <p:nvSpPr>
          <p:cNvPr id="288" name="Google Shape;288;p6"/>
          <p:cNvSpPr txBox="1">
            <a:spLocks noGrp="1"/>
          </p:cNvSpPr>
          <p:nvPr>
            <p:ph type="body" idx="4294967295"/>
          </p:nvPr>
        </p:nvSpPr>
        <p:spPr>
          <a:xfrm>
            <a:off x="838200" y="1485900"/>
            <a:ext cx="10515600" cy="4632512"/>
          </a:xfrm>
        </p:spPr>
        <p:txBody>
          <a:bodyPr/>
          <a:lstStyle/>
          <a:p>
            <a:pPr lvl="0"/>
            <a:r>
              <a:rPr lang="en-US"/>
              <a:t>[INSERT activity]</a:t>
            </a:r>
            <a:endParaRPr lang="en-US" dirty="0"/>
          </a:p>
        </p:txBody>
      </p:sp>
      <p:sp>
        <p:nvSpPr>
          <p:cNvPr id="290" name="Google Shape;290;p6"/>
          <p:cNvSpPr/>
          <p:nvPr/>
        </p:nvSpPr>
        <p:spPr>
          <a:xfrm>
            <a:off x="9113520" y="5551924"/>
            <a:ext cx="307848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Calibri"/>
                <a:ea typeface="Calibri"/>
                <a:cs typeface="Calibri"/>
                <a:sym typeface="Calibri"/>
              </a:rPr>
              <a:t>Add citation if needed. Delete text box and orange line if not. </a:t>
            </a:r>
            <a:endParaRPr sz="1400" dirty="0">
              <a:solidFill>
                <a:schemeClr val="dk1"/>
              </a:solidFill>
              <a:latin typeface="Calibri"/>
              <a:ea typeface="Calibri"/>
              <a:cs typeface="Calibri"/>
              <a:sym typeface="Calibri"/>
            </a:endParaRPr>
          </a:p>
        </p:txBody>
      </p:sp>
      <p:cxnSp>
        <p:nvCxnSpPr>
          <p:cNvPr id="291" name="Google Shape;291;p6"/>
          <p:cNvCxnSpPr/>
          <p:nvPr/>
        </p:nvCxnSpPr>
        <p:spPr>
          <a:xfrm>
            <a:off x="9113520" y="5501640"/>
            <a:ext cx="2849880" cy="0"/>
          </a:xfrm>
          <a:prstGeom prst="straightConnector1">
            <a:avLst/>
          </a:prstGeom>
          <a:noFill/>
          <a:ln w="57150" cap="flat" cmpd="sng">
            <a:solidFill>
              <a:schemeClr val="accent2"/>
            </a:solidFill>
            <a:prstDash val="solid"/>
            <a:miter lim="800000"/>
            <a:headEnd type="none" w="sm" len="sm"/>
            <a:tailEnd type="none" w="sm" len="sm"/>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9" name="Google Shape;299;p7"/>
          <p:cNvSpPr txBox="1">
            <a:spLocks noGrp="1"/>
          </p:cNvSpPr>
          <p:nvPr>
            <p:ph type="sldNum" idx="12"/>
          </p:nvPr>
        </p:nvSpPr>
        <p:spPr/>
        <p:txBody>
          <a:bodyPr/>
          <a:lstStyle/>
          <a:p>
            <a:pPr lvl="0"/>
            <a:fld id="{00000000-1234-1234-1234-123412341234}" type="slidenum">
              <a:rPr lang="en-US" smtClean="0"/>
              <a:pPr lvl="0"/>
              <a:t>6</a:t>
            </a:fld>
            <a:endParaRPr lang="en-US"/>
          </a:p>
        </p:txBody>
      </p:sp>
      <p:sp>
        <p:nvSpPr>
          <p:cNvPr id="297" name="Google Shape;297;p7"/>
          <p:cNvSpPr txBox="1">
            <a:spLocks noGrp="1"/>
          </p:cNvSpPr>
          <p:nvPr>
            <p:ph type="title"/>
          </p:nvPr>
        </p:nvSpPr>
        <p:spPr/>
        <p:txBody>
          <a:bodyPr/>
          <a:lstStyle/>
          <a:p>
            <a:pPr lvl="0"/>
            <a:r>
              <a:rPr lang="en-US" dirty="0"/>
              <a:t>Learn: Model (I Do!)</a:t>
            </a:r>
          </a:p>
        </p:txBody>
      </p:sp>
      <p:sp>
        <p:nvSpPr>
          <p:cNvPr id="298" name="Google Shape;298;p7"/>
          <p:cNvSpPr txBox="1">
            <a:spLocks noGrp="1"/>
          </p:cNvSpPr>
          <p:nvPr>
            <p:ph type="body" idx="4294967295"/>
          </p:nvPr>
        </p:nvSpPr>
        <p:spPr>
          <a:xfrm>
            <a:off x="838200" y="1485900"/>
            <a:ext cx="10515600" cy="4632512"/>
          </a:xfrm>
        </p:spPr>
        <p:txBody>
          <a:bodyPr/>
          <a:lstStyle/>
          <a:p>
            <a:pPr lvl="0"/>
            <a:endParaRPr lang="en-US"/>
          </a:p>
          <a:p>
            <a:pPr lvl="0"/>
            <a:endParaRPr lang="en-US"/>
          </a:p>
          <a:p>
            <a:pPr lvl="0"/>
            <a:endParaRPr lang="en-US"/>
          </a:p>
          <a:p>
            <a:pPr lvl="0"/>
            <a:endParaRPr lang="en-US"/>
          </a:p>
        </p:txBody>
      </p:sp>
      <p:sp>
        <p:nvSpPr>
          <p:cNvPr id="300" name="Google Shape;300;p7"/>
          <p:cNvSpPr txBox="1"/>
          <p:nvPr/>
        </p:nvSpPr>
        <p:spPr>
          <a:xfrm>
            <a:off x="838200" y="1461497"/>
            <a:ext cx="10515600" cy="1639482"/>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F2A661"/>
              </a:buClr>
              <a:buSzPts val="2800"/>
            </a:pPr>
            <a:r>
              <a:rPr lang="en-US" sz="2800" b="1" i="0" dirty="0">
                <a:solidFill>
                  <a:schemeClr val="dk1"/>
                </a:solidFill>
                <a:latin typeface="Calibri"/>
                <a:ea typeface="Calibri"/>
                <a:cs typeface="Calibri"/>
                <a:sym typeface="Calibri"/>
              </a:rPr>
              <a:t>Our goal for today:</a:t>
            </a:r>
            <a:endParaRPr dirty="0"/>
          </a:p>
          <a:p>
            <a:pPr marL="457200" marR="0" lvl="0" indent="-457200" algn="l" rtl="0">
              <a:lnSpc>
                <a:spcPct val="90000"/>
              </a:lnSpc>
              <a:spcBef>
                <a:spcPts val="1000"/>
              </a:spcBef>
              <a:spcAft>
                <a:spcPts val="0"/>
              </a:spcAft>
              <a:buClr>
                <a:schemeClr val="bg2"/>
              </a:buClr>
              <a:buSzPts val="2800"/>
              <a:buFont typeface="Arial" panose="020B0604020202020204" pitchFamily="34" charset="0"/>
              <a:buChar char="•"/>
            </a:pPr>
            <a:r>
              <a:rPr lang="en-US" sz="2800" b="0" i="0" dirty="0">
                <a:solidFill>
                  <a:schemeClr val="dk1"/>
                </a:solidFill>
                <a:latin typeface="Calibri"/>
                <a:ea typeface="Calibri"/>
                <a:cs typeface="Calibri"/>
                <a:sym typeface="Calibri"/>
              </a:rPr>
              <a:t>[INSERT objective 1]</a:t>
            </a:r>
          </a:p>
          <a:p>
            <a:pPr marL="457200" marR="0" lvl="0" indent="-457200" algn="l" rtl="0">
              <a:lnSpc>
                <a:spcPct val="90000"/>
              </a:lnSpc>
              <a:spcBef>
                <a:spcPts val="1000"/>
              </a:spcBef>
              <a:spcAft>
                <a:spcPts val="0"/>
              </a:spcAft>
              <a:buClr>
                <a:schemeClr val="bg2"/>
              </a:buClr>
              <a:buSzPts val="2800"/>
              <a:buFont typeface="Arial" panose="020B0604020202020204" pitchFamily="34" charset="0"/>
              <a:buChar char="•"/>
            </a:pPr>
            <a:r>
              <a:rPr lang="en-US" sz="2800" b="0" i="0" dirty="0">
                <a:solidFill>
                  <a:schemeClr val="dk1"/>
                </a:solidFill>
                <a:latin typeface="Calibri"/>
                <a:ea typeface="Calibri"/>
                <a:cs typeface="Calibri"/>
                <a:sym typeface="Calibri"/>
              </a:rPr>
              <a:t>[INSERT success criteria]</a:t>
            </a:r>
            <a:endParaRPr dirty="0"/>
          </a:p>
          <a:p>
            <a:pPr marL="0" marR="0" lvl="0" indent="0" algn="l" rtl="0">
              <a:lnSpc>
                <a:spcPct val="90000"/>
              </a:lnSpc>
              <a:spcBef>
                <a:spcPts val="1000"/>
              </a:spcBef>
              <a:spcAft>
                <a:spcPts val="0"/>
              </a:spcAft>
              <a:buClr>
                <a:srgbClr val="F2A661"/>
              </a:buClr>
              <a:buSzPts val="2800"/>
            </a:pPr>
            <a:endParaRPr sz="2800" b="0" i="0" dirty="0">
              <a:solidFill>
                <a:schemeClr val="dk1"/>
              </a:solidFill>
              <a:latin typeface="Calibri"/>
              <a:ea typeface="Calibri"/>
              <a:cs typeface="Calibri"/>
              <a:sym typeface="Calibri"/>
            </a:endParaRPr>
          </a:p>
        </p:txBody>
      </p:sp>
      <p:sp>
        <p:nvSpPr>
          <p:cNvPr id="14" name="Google Shape;281;p5"/>
          <p:cNvSpPr txBox="1">
            <a:spLocks/>
          </p:cNvSpPr>
          <p:nvPr/>
        </p:nvSpPr>
        <p:spPr>
          <a:xfrm>
            <a:off x="838200" y="3186518"/>
            <a:ext cx="10515600" cy="3084293"/>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rgbClr val="F2A661"/>
              </a:buClr>
              <a:buSzPct val="100000"/>
              <a:buFont typeface="Noto Sans Symbols"/>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rgbClr val="F2A661"/>
              </a:buClr>
              <a:buSzPts val="1800"/>
              <a:buFont typeface="Noto Sans Symbols"/>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rgbClr val="F2A661"/>
              </a:buClr>
              <a:buSzPts val="1800"/>
              <a:buFont typeface="Noto Sans Symbols"/>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4pPr>
            <a:lvl5pPr marL="2286000" marR="0" lvl="4" indent="-342900" algn="l" rtl="0">
              <a:lnSpc>
                <a:spcPct val="90000"/>
              </a:lnSpc>
              <a:spcBef>
                <a:spcPts val="500"/>
              </a:spcBef>
              <a:spcAft>
                <a:spcPts val="0"/>
              </a:spcAft>
              <a:buClr>
                <a:srgbClr val="F2A661"/>
              </a:buClr>
              <a:buSzPts val="1800"/>
              <a:buFont typeface="Noto Sans Symbols"/>
              <a:buChar char="▪"/>
              <a:defRPr sz="1800" b="0" i="0" u="none" strike="noStrike" cap="none">
                <a:solidFill>
                  <a:schemeClr val="dk1"/>
                </a:solidFill>
                <a:latin typeface="Cambria"/>
                <a:ea typeface="Cambria"/>
                <a:cs typeface="Cambria"/>
                <a:sym typeface="Cambr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a:buFont typeface="Arial" panose="020B0604020202020204" pitchFamily="34" charset="0"/>
              <a:buChar char="•"/>
            </a:pPr>
            <a:r>
              <a:rPr lang="en-US" dirty="0"/>
              <a:t>[INSERT model]</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8"/>
          <p:cNvSpPr txBox="1">
            <a:spLocks noGrp="1"/>
          </p:cNvSpPr>
          <p:nvPr>
            <p:ph type="sldNum" idx="12"/>
          </p:nvPr>
        </p:nvSpPr>
        <p:spPr/>
        <p:txBody>
          <a:bodyPr/>
          <a:lstStyle/>
          <a:p>
            <a:pPr lvl="0"/>
            <a:fld id="{00000000-1234-1234-1234-123412341234}" type="slidenum">
              <a:rPr lang="en-US" smtClean="0"/>
              <a:pPr lvl="0"/>
              <a:t>7</a:t>
            </a:fld>
            <a:endParaRPr lang="en-US"/>
          </a:p>
        </p:txBody>
      </p:sp>
      <p:sp>
        <p:nvSpPr>
          <p:cNvPr id="308" name="Google Shape;308;p8"/>
          <p:cNvSpPr txBox="1">
            <a:spLocks noGrp="1"/>
          </p:cNvSpPr>
          <p:nvPr>
            <p:ph type="title"/>
          </p:nvPr>
        </p:nvSpPr>
        <p:spPr/>
        <p:txBody>
          <a:bodyPr/>
          <a:lstStyle/>
          <a:p>
            <a:pPr lvl="0"/>
            <a:r>
              <a:rPr lang="en-US" dirty="0"/>
              <a:t>Learn: Let’s Practice Together!</a:t>
            </a:r>
          </a:p>
        </p:txBody>
      </p:sp>
      <p:sp>
        <p:nvSpPr>
          <p:cNvPr id="309" name="Google Shape;309;p8"/>
          <p:cNvSpPr txBox="1">
            <a:spLocks noGrp="1"/>
          </p:cNvSpPr>
          <p:nvPr>
            <p:ph type="body" idx="4294967295"/>
          </p:nvPr>
        </p:nvSpPr>
        <p:spPr>
          <a:xfrm>
            <a:off x="838200" y="1485900"/>
            <a:ext cx="10515600" cy="4632512"/>
          </a:xfrm>
        </p:spPr>
        <p:txBody>
          <a:bodyPr/>
          <a:lstStyle/>
          <a:p>
            <a:r>
              <a:rPr lang="en-US" dirty="0"/>
              <a:t>[INSERT activity]</a:t>
            </a:r>
          </a:p>
          <a:p>
            <a:pPr lvl="0"/>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 Your Turn!</a:t>
            </a:r>
          </a:p>
        </p:txBody>
      </p:sp>
      <p:sp>
        <p:nvSpPr>
          <p:cNvPr id="3" name="Content Placeholder 2"/>
          <p:cNvSpPr>
            <a:spLocks noGrp="1"/>
          </p:cNvSpPr>
          <p:nvPr>
            <p:ph idx="1"/>
          </p:nvPr>
        </p:nvSpPr>
        <p:spPr/>
        <p:txBody>
          <a:bodyPr/>
          <a:lstStyle/>
          <a:p>
            <a:r>
              <a:rPr lang="en-US" dirty="0"/>
              <a:t>[INSERT activity]</a:t>
            </a:r>
          </a:p>
        </p:txBody>
      </p:sp>
    </p:spTree>
    <p:extLst>
      <p:ext uri="{BB962C8B-B14F-4D97-AF65-F5344CB8AC3E}">
        <p14:creationId xmlns:p14="http://schemas.microsoft.com/office/powerpoint/2010/main" val="3785337479"/>
      </p:ext>
    </p:extLst>
  </p:cSld>
  <p:clrMapOvr>
    <a:masterClrMapping/>
  </p:clrMapOvr>
</p:sld>
</file>

<file path=ppt/theme/theme1.xml><?xml version="1.0" encoding="utf-8"?>
<a:theme xmlns:a="http://schemas.openxmlformats.org/drawingml/2006/main" name="NIET-Theme">
  <a:themeElements>
    <a:clrScheme name="NIET">
      <a:dk1>
        <a:srgbClr val="000000"/>
      </a:dk1>
      <a:lt1>
        <a:srgbClr val="FFFFFF"/>
      </a:lt1>
      <a:dk2>
        <a:srgbClr val="000000"/>
      </a:dk2>
      <a:lt2>
        <a:srgbClr val="FFFFFF"/>
      </a:lt2>
      <a:accent1>
        <a:srgbClr val="215D90"/>
      </a:accent1>
      <a:accent2>
        <a:srgbClr val="F1A660"/>
      </a:accent2>
      <a:accent3>
        <a:srgbClr val="153D60"/>
      </a:accent3>
      <a:accent4>
        <a:srgbClr val="5BA4E9"/>
      </a:accent4>
      <a:accent5>
        <a:srgbClr val="BE834D"/>
      </a:accent5>
      <a:accent6>
        <a:srgbClr val="00053B"/>
      </a:accent6>
      <a:hlink>
        <a:srgbClr val="F1A660"/>
      </a:hlink>
      <a:folHlink>
        <a:srgbClr val="5BA4E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TotalTime>
  <Words>2584</Words>
  <Application>Microsoft Office PowerPoint</Application>
  <PresentationFormat>Widescreen</PresentationFormat>
  <Paragraphs>299</Paragraphs>
  <Slides>27</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Cambria</vt:lpstr>
      <vt:lpstr>Courier New</vt:lpstr>
      <vt:lpstr>Noto Sans Symbols</vt:lpstr>
      <vt:lpstr>Wingdings</vt:lpstr>
      <vt:lpstr>NIET-Theme</vt:lpstr>
      <vt:lpstr>Daily Lesson Plan: [INSERT LESSON TITLE/#]</vt:lpstr>
      <vt:lpstr>Today’s Agenda</vt:lpstr>
      <vt:lpstr>What’s Happening This Week?</vt:lpstr>
      <vt:lpstr>PowerPoint Presentation</vt:lpstr>
      <vt:lpstr>Review</vt:lpstr>
      <vt:lpstr>Lesson Introduction</vt:lpstr>
      <vt:lpstr>Learn: Model (I Do!)</vt:lpstr>
      <vt:lpstr>Learn: Let’s Practice Together!</vt:lpstr>
      <vt:lpstr>Learn: Your Turn!</vt:lpstr>
      <vt:lpstr>Apply it! </vt:lpstr>
      <vt:lpstr>Closure and Reflection</vt:lpstr>
      <vt:lpstr>Exit Ticket</vt:lpstr>
      <vt:lpstr>Looking Ahead</vt:lpstr>
      <vt:lpstr>Activity templates</vt:lpstr>
      <vt:lpstr>Do Now: On the whiteboard, fill out one, two, or all of the columns below</vt:lpstr>
      <vt:lpstr>Review: Padlet activity</vt:lpstr>
      <vt:lpstr>Practice or review: Millionaire!</vt:lpstr>
      <vt:lpstr>Millionaire: INSERT Question 1</vt:lpstr>
      <vt:lpstr>Review: Kahoot!</vt:lpstr>
      <vt:lpstr>Lesson Introduction: 4 Corners</vt:lpstr>
      <vt:lpstr>Lesson Introduction: Agreement Grid</vt:lpstr>
      <vt:lpstr>Learn: Pre-Reading Activity</vt:lpstr>
      <vt:lpstr>Let’s Read: INSERT Story Title</vt:lpstr>
      <vt:lpstr>Breakout Room Activity: Rules Slide</vt:lpstr>
      <vt:lpstr>Group Work Activity</vt:lpstr>
      <vt:lpstr>Closure: Reflection Questions</vt:lpstr>
      <vt:lpstr>Exit Ticket: Quizizz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Planning: Weekly→Daily Lesson Title/#</dc:title>
  <dc:creator>Sara Gast (sgast@NIET.org)</dc:creator>
  <cp:lastModifiedBy>Sara Gast (sgast@NIET.org)</cp:lastModifiedBy>
  <cp:revision>60</cp:revision>
  <dcterms:created xsi:type="dcterms:W3CDTF">2020-01-02T16:03:48Z</dcterms:created>
  <dcterms:modified xsi:type="dcterms:W3CDTF">2020-04-24T14:08:28Z</dcterms:modified>
</cp:coreProperties>
</file>